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5"/>
  </p:notesMasterIdLst>
  <p:sldIdLst>
    <p:sldId id="256" r:id="rId5"/>
    <p:sldId id="257" r:id="rId6"/>
    <p:sldId id="258" r:id="rId7"/>
    <p:sldId id="259" r:id="rId8"/>
    <p:sldId id="260" r:id="rId9"/>
    <p:sldId id="264" r:id="rId10"/>
    <p:sldId id="261" r:id="rId11"/>
    <p:sldId id="262" r:id="rId12"/>
    <p:sldId id="316" r:id="rId13"/>
    <p:sldId id="315" r:id="rId14"/>
    <p:sldId id="263" r:id="rId15"/>
    <p:sldId id="265" r:id="rId16"/>
    <p:sldId id="266" r:id="rId17"/>
    <p:sldId id="270" r:id="rId18"/>
    <p:sldId id="271" r:id="rId19"/>
    <p:sldId id="278" r:id="rId20"/>
    <p:sldId id="267" r:id="rId21"/>
    <p:sldId id="269" r:id="rId22"/>
    <p:sldId id="272" r:id="rId23"/>
    <p:sldId id="273" r:id="rId24"/>
    <p:sldId id="277" r:id="rId25"/>
    <p:sldId id="274" r:id="rId26"/>
    <p:sldId id="275" r:id="rId27"/>
    <p:sldId id="276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9" r:id="rId59"/>
    <p:sldId id="310" r:id="rId60"/>
    <p:sldId id="311" r:id="rId61"/>
    <p:sldId id="312" r:id="rId62"/>
    <p:sldId id="313" r:id="rId63"/>
    <p:sldId id="314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04DB"/>
    <a:srgbClr val="B735C4"/>
    <a:srgbClr val="1B026D"/>
    <a:srgbClr val="D9D9D9"/>
    <a:srgbClr val="326CE5"/>
    <a:srgbClr val="7F7F7F"/>
    <a:srgbClr val="B52A17"/>
    <a:srgbClr val="EF8E80"/>
    <a:srgbClr val="FFFFFF"/>
    <a:srgbClr val="55C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779579-9A04-4878-923D-68AA5F3461DA}" v="301" dt="2024-09-03T15:46:33.3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2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stair Matthews" userId="f97f7495-101d-45b3-ac62-45a15e4d56c5" providerId="ADAL" clId="{27779579-9A04-4878-923D-68AA5F3461DA}"/>
    <pc:docChg chg="undo redo custSel addSld delSld modSld sldOrd">
      <pc:chgData name="Alistair Matthews" userId="f97f7495-101d-45b3-ac62-45a15e4d56c5" providerId="ADAL" clId="{27779579-9A04-4878-923D-68AA5F3461DA}" dt="2024-09-03T15:47:21.405" v="6534" actId="164"/>
      <pc:docMkLst>
        <pc:docMk/>
      </pc:docMkLst>
      <pc:sldChg chg="addSp delSp modSp mod">
        <pc:chgData name="Alistair Matthews" userId="f97f7495-101d-45b3-ac62-45a15e4d56c5" providerId="ADAL" clId="{27779579-9A04-4878-923D-68AA5F3461DA}" dt="2024-08-23T11:08:52.372" v="1769" actId="21"/>
        <pc:sldMkLst>
          <pc:docMk/>
          <pc:sldMk cId="1632022648" sldId="256"/>
        </pc:sldMkLst>
        <pc:picChg chg="add del mod">
          <ac:chgData name="Alistair Matthews" userId="f97f7495-101d-45b3-ac62-45a15e4d56c5" providerId="ADAL" clId="{27779579-9A04-4878-923D-68AA5F3461DA}" dt="2024-08-23T11:08:52.372" v="1769" actId="21"/>
          <ac:picMkLst>
            <pc:docMk/>
            <pc:sldMk cId="1632022648" sldId="256"/>
            <ac:picMk id="3" creationId="{15C42877-A671-5A75-ECBE-C32B000ADBA3}"/>
          </ac:picMkLst>
        </pc:picChg>
        <pc:picChg chg="add del mod">
          <ac:chgData name="Alistair Matthews" userId="f97f7495-101d-45b3-ac62-45a15e4d56c5" providerId="ADAL" clId="{27779579-9A04-4878-923D-68AA5F3461DA}" dt="2024-08-23T11:08:52.372" v="1769" actId="21"/>
          <ac:picMkLst>
            <pc:docMk/>
            <pc:sldMk cId="1632022648" sldId="256"/>
            <ac:picMk id="5" creationId="{52E3DBC5-8856-8652-17C1-9B27F85B1C67}"/>
          </ac:picMkLst>
        </pc:picChg>
      </pc:sldChg>
      <pc:sldChg chg="delSp mod">
        <pc:chgData name="Alistair Matthews" userId="f97f7495-101d-45b3-ac62-45a15e4d56c5" providerId="ADAL" clId="{27779579-9A04-4878-923D-68AA5F3461DA}" dt="2024-08-21T15:09:38.824" v="73" actId="165"/>
        <pc:sldMkLst>
          <pc:docMk/>
          <pc:sldMk cId="927229536" sldId="261"/>
        </pc:sldMkLst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2" creationId="{89E2A3FC-C236-3875-B7C4-735D09E02419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3" creationId="{77D15031-3AFE-82A5-224D-58394EEEABCF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4" creationId="{D7FDA1E8-BFE5-5663-EC4D-D3C94A046E79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7" creationId="{790CBAFA-B9F8-6F3B-334B-8228FB7F0364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22" creationId="{2CE0C429-2D6E-0D46-602F-EB58153B8D35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23" creationId="{183A71F0-99F2-2454-C16D-47344835945C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24" creationId="{5EDB153D-D409-233C-135E-D82D311249AE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26" creationId="{BCA8481E-7A78-7CE4-5F48-62F7859E70AD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27" creationId="{27FA35DB-AE55-182F-5F86-2C2606FCE3C7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28" creationId="{CAC66126-2265-384D-461E-171DFAC5C5F6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45" creationId="{6F285D35-B06D-9B9E-C256-8724A66E20F6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46" creationId="{3E522578-EE82-F2A0-1215-614AA0E52682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53" creationId="{C13D8A19-94B0-CEFE-46DF-FB5F1AD36BB1}"/>
          </ac:spMkLst>
        </pc:spChg>
        <pc:grpChg chg="del">
          <ac:chgData name="Alistair Matthews" userId="f97f7495-101d-45b3-ac62-45a15e4d56c5" providerId="ADAL" clId="{27779579-9A04-4878-923D-68AA5F3461DA}" dt="2024-08-21T15:09:38.824" v="73" actId="165"/>
          <ac:grpSpMkLst>
            <pc:docMk/>
            <pc:sldMk cId="927229536" sldId="261"/>
            <ac:grpSpMk id="9" creationId="{1B030E46-AD98-CBAA-2BD6-193B6B33C5E9}"/>
          </ac:grpSpMkLst>
        </pc:grpChg>
        <pc:grpChg chg="topLvl">
          <ac:chgData name="Alistair Matthews" userId="f97f7495-101d-45b3-ac62-45a15e4d56c5" providerId="ADAL" clId="{27779579-9A04-4878-923D-68AA5F3461DA}" dt="2024-08-21T15:09:38.824" v="73" actId="165"/>
          <ac:grpSpMkLst>
            <pc:docMk/>
            <pc:sldMk cId="927229536" sldId="261"/>
            <ac:grpSpMk id="12" creationId="{736E4B41-5FDD-277E-4D33-85D24FCAC194}"/>
          </ac:grpSpMkLst>
        </pc:grpChg>
        <pc:cxnChg chg="topLvl">
          <ac:chgData name="Alistair Matthews" userId="f97f7495-101d-45b3-ac62-45a15e4d56c5" providerId="ADAL" clId="{27779579-9A04-4878-923D-68AA5F3461DA}" dt="2024-08-21T15:09:38.824" v="73" actId="165"/>
          <ac:cxnSpMkLst>
            <pc:docMk/>
            <pc:sldMk cId="927229536" sldId="261"/>
            <ac:cxnSpMk id="155" creationId="{E3A0496F-A8FC-EA6D-EA64-D6607F363FAA}"/>
          </ac:cxnSpMkLst>
        </pc:cxnChg>
        <pc:cxnChg chg="topLvl">
          <ac:chgData name="Alistair Matthews" userId="f97f7495-101d-45b3-ac62-45a15e4d56c5" providerId="ADAL" clId="{27779579-9A04-4878-923D-68AA5F3461DA}" dt="2024-08-21T15:09:38.824" v="73" actId="165"/>
          <ac:cxnSpMkLst>
            <pc:docMk/>
            <pc:sldMk cId="927229536" sldId="261"/>
            <ac:cxnSpMk id="157" creationId="{EA6FE143-9B3E-5B35-5393-18BEC82D76DD}"/>
          </ac:cxnSpMkLst>
        </pc:cxnChg>
      </pc:sldChg>
      <pc:sldChg chg="addSp delSp modSp mod">
        <pc:chgData name="Alistair Matthews" userId="f97f7495-101d-45b3-ac62-45a15e4d56c5" providerId="ADAL" clId="{27779579-9A04-4878-923D-68AA5F3461DA}" dt="2024-08-21T15:21:01.891" v="85" actId="108"/>
        <pc:sldMkLst>
          <pc:docMk/>
          <pc:sldMk cId="1944625680" sldId="266"/>
        </pc:sldMkLst>
        <pc:spChg chg="mod">
          <ac:chgData name="Alistair Matthews" userId="f97f7495-101d-45b3-ac62-45a15e4d56c5" providerId="ADAL" clId="{27779579-9A04-4878-923D-68AA5F3461DA}" dt="2024-08-21T15:12:09.091" v="79" actId="108"/>
          <ac:spMkLst>
            <pc:docMk/>
            <pc:sldMk cId="1944625680" sldId="266"/>
            <ac:spMk id="3" creationId="{28089152-E4FA-C69B-CD59-BE5A08EB341E}"/>
          </ac:spMkLst>
        </pc:spChg>
        <pc:spChg chg="mod">
          <ac:chgData name="Alistair Matthews" userId="f97f7495-101d-45b3-ac62-45a15e4d56c5" providerId="ADAL" clId="{27779579-9A04-4878-923D-68AA5F3461DA}" dt="2024-08-21T13:47:30.883" v="71" actId="108"/>
          <ac:spMkLst>
            <pc:docMk/>
            <pc:sldMk cId="1944625680" sldId="266"/>
            <ac:spMk id="52" creationId="{6F7F3F48-1D5D-546C-6690-889B0C496665}"/>
          </ac:spMkLst>
        </pc:spChg>
        <pc:spChg chg="mod">
          <ac:chgData name="Alistair Matthews" userId="f97f7495-101d-45b3-ac62-45a15e4d56c5" providerId="ADAL" clId="{27779579-9A04-4878-923D-68AA5F3461DA}" dt="2024-08-21T15:12:09.091" v="79" actId="108"/>
          <ac:spMkLst>
            <pc:docMk/>
            <pc:sldMk cId="1944625680" sldId="266"/>
            <ac:spMk id="55" creationId="{9E2F6607-8510-F0F7-9E43-EBD8E850891B}"/>
          </ac:spMkLst>
        </pc:spChg>
        <pc:spChg chg="mod">
          <ac:chgData name="Alistair Matthews" userId="f97f7495-101d-45b3-ac62-45a15e4d56c5" providerId="ADAL" clId="{27779579-9A04-4878-923D-68AA5F3461DA}" dt="2024-08-21T13:47:30.883" v="71" actId="108"/>
          <ac:spMkLst>
            <pc:docMk/>
            <pc:sldMk cId="1944625680" sldId="266"/>
            <ac:spMk id="56" creationId="{466E7396-B46F-CA75-1565-DC01A19F276C}"/>
          </ac:spMkLst>
        </pc:spChg>
        <pc:spChg chg="mod">
          <ac:chgData name="Alistair Matthews" userId="f97f7495-101d-45b3-ac62-45a15e4d56c5" providerId="ADAL" clId="{27779579-9A04-4878-923D-68AA5F3461DA}" dt="2024-08-21T15:12:09.091" v="79" actId="108"/>
          <ac:spMkLst>
            <pc:docMk/>
            <pc:sldMk cId="1944625680" sldId="266"/>
            <ac:spMk id="63" creationId="{6E5A4A17-6D21-B6E3-F275-83CA03EAB79C}"/>
          </ac:spMkLst>
        </pc:spChg>
        <pc:spChg chg="mod">
          <ac:chgData name="Alistair Matthews" userId="f97f7495-101d-45b3-ac62-45a15e4d56c5" providerId="ADAL" clId="{27779579-9A04-4878-923D-68AA5F3461DA}" dt="2024-08-21T15:12:09.091" v="79" actId="108"/>
          <ac:spMkLst>
            <pc:docMk/>
            <pc:sldMk cId="1944625680" sldId="266"/>
            <ac:spMk id="65" creationId="{D707E034-127F-F9C2-C95B-3B0F377C63CF}"/>
          </ac:spMkLst>
        </pc:spChg>
        <pc:spChg chg="mod">
          <ac:chgData name="Alistair Matthews" userId="f97f7495-101d-45b3-ac62-45a15e4d56c5" providerId="ADAL" clId="{27779579-9A04-4878-923D-68AA5F3461DA}" dt="2024-08-21T15:12:09.091" v="79" actId="108"/>
          <ac:spMkLst>
            <pc:docMk/>
            <pc:sldMk cId="1944625680" sldId="266"/>
            <ac:spMk id="67" creationId="{5540701D-A91A-6B1F-1F38-D03B62C77FB4}"/>
          </ac:spMkLst>
        </pc:spChg>
        <pc:spChg chg="mod">
          <ac:chgData name="Alistair Matthews" userId="f97f7495-101d-45b3-ac62-45a15e4d56c5" providerId="ADAL" clId="{27779579-9A04-4878-923D-68AA5F3461DA}" dt="2024-08-21T15:12:09.091" v="79" actId="108"/>
          <ac:spMkLst>
            <pc:docMk/>
            <pc:sldMk cId="1944625680" sldId="266"/>
            <ac:spMk id="73" creationId="{E22CBDE3-148A-515A-67A7-34AF90749485}"/>
          </ac:spMkLst>
        </pc:spChg>
        <pc:spChg chg="mod">
          <ac:chgData name="Alistair Matthews" userId="f97f7495-101d-45b3-ac62-45a15e4d56c5" providerId="ADAL" clId="{27779579-9A04-4878-923D-68AA5F3461DA}" dt="2024-08-21T13:47:30.883" v="71" actId="108"/>
          <ac:spMkLst>
            <pc:docMk/>
            <pc:sldMk cId="1944625680" sldId="266"/>
            <ac:spMk id="74" creationId="{974EC0F0-555A-CE2F-E040-2750D1173A23}"/>
          </ac:spMkLst>
        </pc:spChg>
        <pc:spChg chg="mod">
          <ac:chgData name="Alistair Matthews" userId="f97f7495-101d-45b3-ac62-45a15e4d56c5" providerId="ADAL" clId="{27779579-9A04-4878-923D-68AA5F3461DA}" dt="2024-08-21T13:47:30.883" v="71" actId="108"/>
          <ac:spMkLst>
            <pc:docMk/>
            <pc:sldMk cId="1944625680" sldId="266"/>
            <ac:spMk id="75" creationId="{87C75557-A085-7569-10B6-712B37A4571B}"/>
          </ac:spMkLst>
        </pc:spChg>
        <pc:spChg chg="mod">
          <ac:chgData name="Alistair Matthews" userId="f97f7495-101d-45b3-ac62-45a15e4d56c5" providerId="ADAL" clId="{27779579-9A04-4878-923D-68AA5F3461DA}" dt="2024-08-21T13:47:30.883" v="71" actId="108"/>
          <ac:spMkLst>
            <pc:docMk/>
            <pc:sldMk cId="1944625680" sldId="266"/>
            <ac:spMk id="76" creationId="{5B66FBC6-5733-756F-57DF-DBD698C27A70}"/>
          </ac:spMkLst>
        </pc:spChg>
        <pc:spChg chg="topLvl">
          <ac:chgData name="Alistair Matthews" userId="f97f7495-101d-45b3-ac62-45a15e4d56c5" providerId="ADAL" clId="{27779579-9A04-4878-923D-68AA5F3461DA}" dt="2024-08-21T15:10:00.767" v="75" actId="165"/>
          <ac:spMkLst>
            <pc:docMk/>
            <pc:sldMk cId="1944625680" sldId="266"/>
            <ac:spMk id="80" creationId="{6693F530-F0CB-F279-A899-A5B923FC5351}"/>
          </ac:spMkLst>
        </pc:spChg>
        <pc:spChg chg="mod topLvl">
          <ac:chgData name="Alistair Matthews" userId="f97f7495-101d-45b3-ac62-45a15e4d56c5" providerId="ADAL" clId="{27779579-9A04-4878-923D-68AA5F3461DA}" dt="2024-08-21T15:12:14.625" v="80" actId="108"/>
          <ac:spMkLst>
            <pc:docMk/>
            <pc:sldMk cId="1944625680" sldId="266"/>
            <ac:spMk id="81" creationId="{01E2CE27-9124-D5D6-2FA3-6FDCA9713A52}"/>
          </ac:spMkLst>
        </pc:spChg>
        <pc:spChg chg="mod topLvl">
          <ac:chgData name="Alistair Matthews" userId="f97f7495-101d-45b3-ac62-45a15e4d56c5" providerId="ADAL" clId="{27779579-9A04-4878-923D-68AA5F3461DA}" dt="2024-08-21T15:21:01.891" v="85" actId="108"/>
          <ac:spMkLst>
            <pc:docMk/>
            <pc:sldMk cId="1944625680" sldId="266"/>
            <ac:spMk id="82" creationId="{1D7DC67F-FA1D-06A1-EAC7-9A64E09F3FF6}"/>
          </ac:spMkLst>
        </pc:spChg>
        <pc:grpChg chg="topLvl">
          <ac:chgData name="Alistair Matthews" userId="f97f7495-101d-45b3-ac62-45a15e4d56c5" providerId="ADAL" clId="{27779579-9A04-4878-923D-68AA5F3461DA}" dt="2024-08-21T15:10:00.767" v="75" actId="165"/>
          <ac:grpSpMkLst>
            <pc:docMk/>
            <pc:sldMk cId="1944625680" sldId="266"/>
            <ac:grpSpMk id="77" creationId="{9F2FEF02-D94A-A2B4-2368-5E2B6AC659D3}"/>
          </ac:grpSpMkLst>
        </pc:grpChg>
        <pc:grpChg chg="topLvl">
          <ac:chgData name="Alistair Matthews" userId="f97f7495-101d-45b3-ac62-45a15e4d56c5" providerId="ADAL" clId="{27779579-9A04-4878-923D-68AA5F3461DA}" dt="2024-08-21T15:10:00.767" v="75" actId="165"/>
          <ac:grpSpMkLst>
            <pc:docMk/>
            <pc:sldMk cId="1944625680" sldId="266"/>
            <ac:grpSpMk id="78" creationId="{C78B4894-3B7A-B675-EF97-417BF7203FBF}"/>
          </ac:grpSpMkLst>
        </pc:grpChg>
        <pc:grpChg chg="topLvl">
          <ac:chgData name="Alistair Matthews" userId="f97f7495-101d-45b3-ac62-45a15e4d56c5" providerId="ADAL" clId="{27779579-9A04-4878-923D-68AA5F3461DA}" dt="2024-08-21T15:10:00.767" v="75" actId="165"/>
          <ac:grpSpMkLst>
            <pc:docMk/>
            <pc:sldMk cId="1944625680" sldId="266"/>
            <ac:grpSpMk id="79" creationId="{B63CB2C2-E6B5-1C61-1C01-E7871E9827FC}"/>
          </ac:grpSpMkLst>
        </pc:grpChg>
        <pc:grpChg chg="add del mod">
          <ac:chgData name="Alistair Matthews" userId="f97f7495-101d-45b3-ac62-45a15e4d56c5" providerId="ADAL" clId="{27779579-9A04-4878-923D-68AA5F3461DA}" dt="2024-08-21T15:10:00.767" v="75" actId="165"/>
          <ac:grpSpMkLst>
            <pc:docMk/>
            <pc:sldMk cId="1944625680" sldId="266"/>
            <ac:grpSpMk id="83" creationId="{D6EEBCC5-B37F-B38C-2AC4-FA47A7170CE4}"/>
          </ac:grpSpMkLst>
        </pc:grpChg>
        <pc:picChg chg="mod topLvl">
          <ac:chgData name="Alistair Matthews" userId="f97f7495-101d-45b3-ac62-45a15e4d56c5" providerId="ADAL" clId="{27779579-9A04-4878-923D-68AA5F3461DA}" dt="2024-08-21T15:10:19.487" v="76" actId="2085"/>
          <ac:picMkLst>
            <pc:docMk/>
            <pc:sldMk cId="1944625680" sldId="266"/>
            <ac:picMk id="1028" creationId="{A13E454A-B95A-DE87-4135-41BD2551BFB7}"/>
          </ac:picMkLst>
        </pc:picChg>
      </pc:sldChg>
      <pc:sldChg chg="modSp mod">
        <pc:chgData name="Alistair Matthews" userId="f97f7495-101d-45b3-ac62-45a15e4d56c5" providerId="ADAL" clId="{27779579-9A04-4878-923D-68AA5F3461DA}" dt="2024-09-03T15:38:35.285" v="6354" actId="1076"/>
        <pc:sldMkLst>
          <pc:docMk/>
          <pc:sldMk cId="2520743200" sldId="269"/>
        </pc:sldMkLst>
        <pc:picChg chg="mod">
          <ac:chgData name="Alistair Matthews" userId="f97f7495-101d-45b3-ac62-45a15e4d56c5" providerId="ADAL" clId="{27779579-9A04-4878-923D-68AA5F3461DA}" dt="2024-09-03T15:38:35.285" v="6354" actId="1076"/>
          <ac:picMkLst>
            <pc:docMk/>
            <pc:sldMk cId="2520743200" sldId="269"/>
            <ac:picMk id="9" creationId="{F616DB03-A673-61D6-90DF-1F547E78FB2F}"/>
          </ac:picMkLst>
        </pc:picChg>
      </pc:sldChg>
      <pc:sldChg chg="addSp delSp modSp mod">
        <pc:chgData name="Alistair Matthews" userId="f97f7495-101d-45b3-ac62-45a15e4d56c5" providerId="ADAL" clId="{27779579-9A04-4878-923D-68AA5F3461DA}" dt="2024-08-21T15:24:40.717" v="102" actId="164"/>
        <pc:sldMkLst>
          <pc:docMk/>
          <pc:sldMk cId="1056880096" sldId="270"/>
        </pc:sldMkLst>
        <pc:spChg chg="mod topLvl">
          <ac:chgData name="Alistair Matthews" userId="f97f7495-101d-45b3-ac62-45a15e4d56c5" providerId="ADAL" clId="{27779579-9A04-4878-923D-68AA5F3461DA}" dt="2024-08-21T15:23:29.572" v="98" actId="108"/>
          <ac:spMkLst>
            <pc:docMk/>
            <pc:sldMk cId="1056880096" sldId="270"/>
            <ac:spMk id="2" creationId="{9F7BBBE7-28F6-4D3F-B460-E67A3159AF09}"/>
          </ac:spMkLst>
        </pc:spChg>
        <pc:spChg chg="topLvl">
          <ac:chgData name="Alistair Matthews" userId="f97f7495-101d-45b3-ac62-45a15e4d56c5" providerId="ADAL" clId="{27779579-9A04-4878-923D-68AA5F3461DA}" dt="2024-08-21T15:20:24.217" v="81" actId="165"/>
          <ac:spMkLst>
            <pc:docMk/>
            <pc:sldMk cId="1056880096" sldId="270"/>
            <ac:spMk id="6" creationId="{6BDF07B3-2DCA-AAE9-54EB-F46B037297B6}"/>
          </ac:spMkLst>
        </pc:spChg>
        <pc:spChg chg="topLvl">
          <ac:chgData name="Alistair Matthews" userId="f97f7495-101d-45b3-ac62-45a15e4d56c5" providerId="ADAL" clId="{27779579-9A04-4878-923D-68AA5F3461DA}" dt="2024-08-21T15:20:24.217" v="81" actId="165"/>
          <ac:spMkLst>
            <pc:docMk/>
            <pc:sldMk cId="1056880096" sldId="270"/>
            <ac:spMk id="7" creationId="{C11F9AE7-0EC6-CDC3-CFA9-16B9D1173335}"/>
          </ac:spMkLst>
        </pc:spChg>
        <pc:spChg chg="topLvl">
          <ac:chgData name="Alistair Matthews" userId="f97f7495-101d-45b3-ac62-45a15e4d56c5" providerId="ADAL" clId="{27779579-9A04-4878-923D-68AA5F3461DA}" dt="2024-08-21T15:20:24.217" v="81" actId="165"/>
          <ac:spMkLst>
            <pc:docMk/>
            <pc:sldMk cId="1056880096" sldId="270"/>
            <ac:spMk id="8" creationId="{0611A1B3-8163-965D-8666-A3BAC24E8798}"/>
          </ac:spMkLst>
        </pc:spChg>
        <pc:spChg chg="mod topLvl">
          <ac:chgData name="Alistair Matthews" userId="f97f7495-101d-45b3-ac62-45a15e4d56c5" providerId="ADAL" clId="{27779579-9A04-4878-923D-68AA5F3461DA}" dt="2024-08-21T15:24:21.564" v="101" actId="2711"/>
          <ac:spMkLst>
            <pc:docMk/>
            <pc:sldMk cId="1056880096" sldId="270"/>
            <ac:spMk id="54" creationId="{F2D66098-358E-2388-DBB0-1622EE2B4A7A}"/>
          </ac:spMkLst>
        </pc:spChg>
        <pc:spChg chg="mod topLvl">
          <ac:chgData name="Alistair Matthews" userId="f97f7495-101d-45b3-ac62-45a15e4d56c5" providerId="ADAL" clId="{27779579-9A04-4878-923D-68AA5F3461DA}" dt="2024-08-21T15:21:15.328" v="86" actId="108"/>
          <ac:spMkLst>
            <pc:docMk/>
            <pc:sldMk cId="1056880096" sldId="270"/>
            <ac:spMk id="81" creationId="{01E2CE27-9124-D5D6-2FA3-6FDCA9713A52}"/>
          </ac:spMkLst>
        </pc:spChg>
        <pc:spChg chg="mod topLvl">
          <ac:chgData name="Alistair Matthews" userId="f97f7495-101d-45b3-ac62-45a15e4d56c5" providerId="ADAL" clId="{27779579-9A04-4878-923D-68AA5F3461DA}" dt="2024-08-21T15:23:54.557" v="100" actId="1076"/>
          <ac:spMkLst>
            <pc:docMk/>
            <pc:sldMk cId="1056880096" sldId="270"/>
            <ac:spMk id="82" creationId="{1D7DC67F-FA1D-06A1-EAC7-9A64E09F3FF6}"/>
          </ac:spMkLst>
        </pc:spChg>
        <pc:grpChg chg="add">
          <ac:chgData name="Alistair Matthews" userId="f97f7495-101d-45b3-ac62-45a15e4d56c5" providerId="ADAL" clId="{27779579-9A04-4878-923D-68AA5F3461DA}" dt="2024-08-21T15:24:40.717" v="102" actId="164"/>
          <ac:grpSpMkLst>
            <pc:docMk/>
            <pc:sldMk cId="1056880096" sldId="270"/>
            <ac:grpSpMk id="3" creationId="{E8C2C38F-2A87-8D95-D637-C2DB516547A7}"/>
          </ac:grpSpMkLst>
        </pc:grpChg>
        <pc:grpChg chg="del">
          <ac:chgData name="Alistair Matthews" userId="f97f7495-101d-45b3-ac62-45a15e4d56c5" providerId="ADAL" clId="{27779579-9A04-4878-923D-68AA5F3461DA}" dt="2024-08-21T15:20:24.217" v="81" actId="165"/>
          <ac:grpSpMkLst>
            <pc:docMk/>
            <pc:sldMk cId="1056880096" sldId="270"/>
            <ac:grpSpMk id="9" creationId="{502037B9-B9BA-3B1F-D314-8219E361A8A4}"/>
          </ac:grpSpMkLst>
        </pc:grpChg>
        <pc:picChg chg="topLvl">
          <ac:chgData name="Alistair Matthews" userId="f97f7495-101d-45b3-ac62-45a15e4d56c5" providerId="ADAL" clId="{27779579-9A04-4878-923D-68AA5F3461DA}" dt="2024-08-21T15:20:24.217" v="81" actId="165"/>
          <ac:picMkLst>
            <pc:docMk/>
            <pc:sldMk cId="1056880096" sldId="270"/>
            <ac:picMk id="1028" creationId="{A13E454A-B95A-DE87-4135-41BD2551BFB7}"/>
          </ac:picMkLst>
        </pc:picChg>
      </pc:sldChg>
      <pc:sldChg chg="addSp delSp modSp mod">
        <pc:chgData name="Alistair Matthews" userId="f97f7495-101d-45b3-ac62-45a15e4d56c5" providerId="ADAL" clId="{27779579-9A04-4878-923D-68AA5F3461DA}" dt="2024-08-21T15:31:19.105" v="121" actId="164"/>
        <pc:sldMkLst>
          <pc:docMk/>
          <pc:sldMk cId="3569678679" sldId="271"/>
        </pc:sldMkLst>
        <pc:spChg chg="mod topLvl">
          <ac:chgData name="Alistair Matthews" userId="f97f7495-101d-45b3-ac62-45a15e4d56c5" providerId="ADAL" clId="{27779579-9A04-4878-923D-68AA5F3461DA}" dt="2024-08-21T15:29:49.750" v="110" actId="3064"/>
          <ac:spMkLst>
            <pc:docMk/>
            <pc:sldMk cId="3569678679" sldId="271"/>
            <ac:spMk id="15" creationId="{893A0619-541A-E5AA-4079-75E63EA9C825}"/>
          </ac:spMkLst>
        </pc:spChg>
        <pc:spChg chg="mod topLvl">
          <ac:chgData name="Alistair Matthews" userId="f97f7495-101d-45b3-ac62-45a15e4d56c5" providerId="ADAL" clId="{27779579-9A04-4878-923D-68AA5F3461DA}" dt="2024-08-21T15:30:02.327" v="111" actId="108"/>
          <ac:spMkLst>
            <pc:docMk/>
            <pc:sldMk cId="3569678679" sldId="271"/>
            <ac:spMk id="16" creationId="{9771AAD4-D40A-52B6-DAD7-CA7509EEEF74}"/>
          </ac:spMkLst>
        </pc:spChg>
        <pc:spChg chg="mod topLvl">
          <ac:chgData name="Alistair Matthews" userId="f97f7495-101d-45b3-ac62-45a15e4d56c5" providerId="ADAL" clId="{27779579-9A04-4878-923D-68AA5F3461DA}" dt="2024-08-21T15:30:06.940" v="112" actId="108"/>
          <ac:spMkLst>
            <pc:docMk/>
            <pc:sldMk cId="3569678679" sldId="271"/>
            <ac:spMk id="40" creationId="{4D80BC73-98F0-93FE-A1B3-8C2F4FAED657}"/>
          </ac:spMkLst>
        </pc:spChg>
        <pc:spChg chg="mod topLvl">
          <ac:chgData name="Alistair Matthews" userId="f97f7495-101d-45b3-ac62-45a15e4d56c5" providerId="ADAL" clId="{27779579-9A04-4878-923D-68AA5F3461DA}" dt="2024-08-21T15:28:36.862" v="105" actId="108"/>
          <ac:spMkLst>
            <pc:docMk/>
            <pc:sldMk cId="3569678679" sldId="271"/>
            <ac:spMk id="41" creationId="{19690168-1102-D23B-9B10-C548D795E35A}"/>
          </ac:spMkLst>
        </pc:spChg>
        <pc:spChg chg="mod topLvl">
          <ac:chgData name="Alistair Matthews" userId="f97f7495-101d-45b3-ac62-45a15e4d56c5" providerId="ADAL" clId="{27779579-9A04-4878-923D-68AA5F3461DA}" dt="2024-08-21T15:28:45.821" v="106" actId="108"/>
          <ac:spMkLst>
            <pc:docMk/>
            <pc:sldMk cId="3569678679" sldId="271"/>
            <ac:spMk id="42" creationId="{F20F9BDE-D5F2-D9BE-FE4E-2D84F162CC80}"/>
          </ac:spMkLst>
        </pc:spChg>
        <pc:spChg chg="mod topLvl">
          <ac:chgData name="Alistair Matthews" userId="f97f7495-101d-45b3-ac62-45a15e4d56c5" providerId="ADAL" clId="{27779579-9A04-4878-923D-68AA5F3461DA}" dt="2024-08-21T15:30:28.301" v="113" actId="108"/>
          <ac:spMkLst>
            <pc:docMk/>
            <pc:sldMk cId="3569678679" sldId="271"/>
            <ac:spMk id="43" creationId="{B718A351-12F6-AF71-E9A2-37F6F6BE93FA}"/>
          </ac:spMkLst>
        </pc:spChg>
        <pc:spChg chg="mod topLvl">
          <ac:chgData name="Alistair Matthews" userId="f97f7495-101d-45b3-ac62-45a15e4d56c5" providerId="ADAL" clId="{27779579-9A04-4878-923D-68AA5F3461DA}" dt="2024-08-21T15:30:32.433" v="114" actId="108"/>
          <ac:spMkLst>
            <pc:docMk/>
            <pc:sldMk cId="3569678679" sldId="271"/>
            <ac:spMk id="44" creationId="{4E3B0C44-0A68-49C0-0818-778478AC52F7}"/>
          </ac:spMkLst>
        </pc:spChg>
        <pc:spChg chg="mod topLvl">
          <ac:chgData name="Alistair Matthews" userId="f97f7495-101d-45b3-ac62-45a15e4d56c5" providerId="ADAL" clId="{27779579-9A04-4878-923D-68AA5F3461DA}" dt="2024-08-21T15:30:36.356" v="115" actId="108"/>
          <ac:spMkLst>
            <pc:docMk/>
            <pc:sldMk cId="3569678679" sldId="271"/>
            <ac:spMk id="45" creationId="{0AC6AA74-13CE-9329-69A7-AD38DF008C15}"/>
          </ac:spMkLst>
        </pc:spChg>
        <pc:spChg chg="mod topLvl">
          <ac:chgData name="Alistair Matthews" userId="f97f7495-101d-45b3-ac62-45a15e4d56c5" providerId="ADAL" clId="{27779579-9A04-4878-923D-68AA5F3461DA}" dt="2024-08-21T15:30:40.627" v="116" actId="108"/>
          <ac:spMkLst>
            <pc:docMk/>
            <pc:sldMk cId="3569678679" sldId="271"/>
            <ac:spMk id="46" creationId="{8615DDCB-4791-C522-1064-9D12D07702CB}"/>
          </ac:spMkLst>
        </pc:spChg>
        <pc:spChg chg="mod topLvl">
          <ac:chgData name="Alistair Matthews" userId="f97f7495-101d-45b3-ac62-45a15e4d56c5" providerId="ADAL" clId="{27779579-9A04-4878-923D-68AA5F3461DA}" dt="2024-08-21T15:30:44.112" v="117" actId="108"/>
          <ac:spMkLst>
            <pc:docMk/>
            <pc:sldMk cId="3569678679" sldId="271"/>
            <ac:spMk id="47" creationId="{EFD0E822-8A2A-6B3D-780B-7E14D2A04DF9}"/>
          </ac:spMkLst>
        </pc:spChg>
        <pc:spChg chg="mod topLvl">
          <ac:chgData name="Alistair Matthews" userId="f97f7495-101d-45b3-ac62-45a15e4d56c5" providerId="ADAL" clId="{27779579-9A04-4878-923D-68AA5F3461DA}" dt="2024-08-21T15:30:47.190" v="118" actId="108"/>
          <ac:spMkLst>
            <pc:docMk/>
            <pc:sldMk cId="3569678679" sldId="271"/>
            <ac:spMk id="48" creationId="{7A8F1B9D-B88F-B407-D470-601203279F44}"/>
          </ac:spMkLst>
        </pc:spChg>
        <pc:spChg chg="mod topLvl">
          <ac:chgData name="Alistair Matthews" userId="f97f7495-101d-45b3-ac62-45a15e4d56c5" providerId="ADAL" clId="{27779579-9A04-4878-923D-68AA5F3461DA}" dt="2024-08-21T15:31:06.907" v="120" actId="1076"/>
          <ac:spMkLst>
            <pc:docMk/>
            <pc:sldMk cId="3569678679" sldId="271"/>
            <ac:spMk id="50" creationId="{7918A339-C8E1-6981-2536-D77565497175}"/>
          </ac:spMkLst>
        </pc:spChg>
        <pc:grpChg chg="add">
          <ac:chgData name="Alistair Matthews" userId="f97f7495-101d-45b3-ac62-45a15e4d56c5" providerId="ADAL" clId="{27779579-9A04-4878-923D-68AA5F3461DA}" dt="2024-08-21T15:31:19.105" v="121" actId="164"/>
          <ac:grpSpMkLst>
            <pc:docMk/>
            <pc:sldMk cId="3569678679" sldId="271"/>
            <ac:grpSpMk id="2" creationId="{DDF4F1B9-FF8C-59AA-D5DA-2BA8DABCA1D3}"/>
          </ac:grpSpMkLst>
        </pc:grpChg>
        <pc:grpChg chg="del">
          <ac:chgData name="Alistair Matthews" userId="f97f7495-101d-45b3-ac62-45a15e4d56c5" providerId="ADAL" clId="{27779579-9A04-4878-923D-68AA5F3461DA}" dt="2024-08-21T15:28:08.426" v="104" actId="165"/>
          <ac:grpSpMkLst>
            <pc:docMk/>
            <pc:sldMk cId="3569678679" sldId="271"/>
            <ac:grpSpMk id="51" creationId="{9FD4E5B5-5C70-C22C-0724-48B764A647FF}"/>
          </ac:grpSpMkLst>
        </pc:grpChg>
        <pc:picChg chg="mod topLvl">
          <ac:chgData name="Alistair Matthews" userId="f97f7495-101d-45b3-ac62-45a15e4d56c5" providerId="ADAL" clId="{27779579-9A04-4878-923D-68AA5F3461DA}" dt="2024-08-21T15:28:08.426" v="104" actId="165"/>
          <ac:picMkLst>
            <pc:docMk/>
            <pc:sldMk cId="3569678679" sldId="271"/>
            <ac:picMk id="9" creationId="{BA931CF0-36B4-60DB-6FA9-74EAA6360245}"/>
          </ac:picMkLst>
        </pc:picChg>
        <pc:picChg chg="mod topLvl">
          <ac:chgData name="Alistair Matthews" userId="f97f7495-101d-45b3-ac62-45a15e4d56c5" providerId="ADAL" clId="{27779579-9A04-4878-923D-68AA5F3461DA}" dt="2024-08-21T15:28:08.426" v="104" actId="165"/>
          <ac:picMkLst>
            <pc:docMk/>
            <pc:sldMk cId="3569678679" sldId="271"/>
            <ac:picMk id="11" creationId="{40E11604-BC7E-F279-D542-C2C77D9BCF23}"/>
          </ac:picMkLst>
        </pc:picChg>
        <pc:picChg chg="mod topLvl">
          <ac:chgData name="Alistair Matthews" userId="f97f7495-101d-45b3-ac62-45a15e4d56c5" providerId="ADAL" clId="{27779579-9A04-4878-923D-68AA5F3461DA}" dt="2024-08-21T15:28:08.426" v="104" actId="165"/>
          <ac:picMkLst>
            <pc:docMk/>
            <pc:sldMk cId="3569678679" sldId="271"/>
            <ac:picMk id="13" creationId="{4EABD281-FA4B-C267-E91B-4453FC634A05}"/>
          </ac:picMkLst>
        </pc:picChg>
      </pc:sldChg>
      <pc:sldChg chg="delSp mod">
        <pc:chgData name="Alistair Matthews" userId="f97f7495-101d-45b3-ac62-45a15e4d56c5" providerId="ADAL" clId="{27779579-9A04-4878-923D-68AA5F3461DA}" dt="2024-08-21T15:29:13.871" v="108" actId="165"/>
        <pc:sldMkLst>
          <pc:docMk/>
          <pc:sldMk cId="3805672761" sldId="273"/>
        </pc:sldMkLst>
        <pc:spChg chg="topLvl">
          <ac:chgData name="Alistair Matthews" userId="f97f7495-101d-45b3-ac62-45a15e4d56c5" providerId="ADAL" clId="{27779579-9A04-4878-923D-68AA5F3461DA}" dt="2024-08-21T15:29:13.871" v="108" actId="165"/>
          <ac:spMkLst>
            <pc:docMk/>
            <pc:sldMk cId="3805672761" sldId="273"/>
            <ac:spMk id="20" creationId="{38FBEC54-193A-2BDF-02E4-B8DFEC9B9527}"/>
          </ac:spMkLst>
        </pc:spChg>
        <pc:spChg chg="topLvl">
          <ac:chgData name="Alistair Matthews" userId="f97f7495-101d-45b3-ac62-45a15e4d56c5" providerId="ADAL" clId="{27779579-9A04-4878-923D-68AA5F3461DA}" dt="2024-08-21T15:29:13.871" v="108" actId="165"/>
          <ac:spMkLst>
            <pc:docMk/>
            <pc:sldMk cId="3805672761" sldId="273"/>
            <ac:spMk id="21" creationId="{AC0846F5-0B81-EE2F-66CF-25BA8B45EE36}"/>
          </ac:spMkLst>
        </pc:spChg>
        <pc:spChg chg="topLvl">
          <ac:chgData name="Alistair Matthews" userId="f97f7495-101d-45b3-ac62-45a15e4d56c5" providerId="ADAL" clId="{27779579-9A04-4878-923D-68AA5F3461DA}" dt="2024-08-21T15:29:13.871" v="108" actId="165"/>
          <ac:spMkLst>
            <pc:docMk/>
            <pc:sldMk cId="3805672761" sldId="273"/>
            <ac:spMk id="22" creationId="{CB5D9715-E7CA-FC59-5662-0D669E18496A}"/>
          </ac:spMkLst>
        </pc:spChg>
        <pc:spChg chg="topLvl">
          <ac:chgData name="Alistair Matthews" userId="f97f7495-101d-45b3-ac62-45a15e4d56c5" providerId="ADAL" clId="{27779579-9A04-4878-923D-68AA5F3461DA}" dt="2024-08-21T15:29:13.871" v="108" actId="165"/>
          <ac:spMkLst>
            <pc:docMk/>
            <pc:sldMk cId="3805672761" sldId="273"/>
            <ac:spMk id="23" creationId="{A9B93D9F-C64A-607F-E373-9ADB116EA880}"/>
          </ac:spMkLst>
        </pc:spChg>
        <pc:spChg chg="topLvl">
          <ac:chgData name="Alistair Matthews" userId="f97f7495-101d-45b3-ac62-45a15e4d56c5" providerId="ADAL" clId="{27779579-9A04-4878-923D-68AA5F3461DA}" dt="2024-08-21T15:29:05.804" v="107" actId="165"/>
          <ac:spMkLst>
            <pc:docMk/>
            <pc:sldMk cId="3805672761" sldId="273"/>
            <ac:spMk id="80" creationId="{3623DAA3-BE71-00E0-6F5D-677B6F89769E}"/>
          </ac:spMkLst>
        </pc:spChg>
        <pc:spChg chg="topLvl">
          <ac:chgData name="Alistair Matthews" userId="f97f7495-101d-45b3-ac62-45a15e4d56c5" providerId="ADAL" clId="{27779579-9A04-4878-923D-68AA5F3461DA}" dt="2024-08-21T15:29:05.804" v="107" actId="165"/>
          <ac:spMkLst>
            <pc:docMk/>
            <pc:sldMk cId="3805672761" sldId="273"/>
            <ac:spMk id="81" creationId="{FB4EFDD6-1959-56EC-D605-29C417B1C65B}"/>
          </ac:spMkLst>
        </pc:spChg>
        <pc:spChg chg="topLvl">
          <ac:chgData name="Alistair Matthews" userId="f97f7495-101d-45b3-ac62-45a15e4d56c5" providerId="ADAL" clId="{27779579-9A04-4878-923D-68AA5F3461DA}" dt="2024-08-21T15:29:05.804" v="107" actId="165"/>
          <ac:spMkLst>
            <pc:docMk/>
            <pc:sldMk cId="3805672761" sldId="273"/>
            <ac:spMk id="82" creationId="{A6CAE7DE-0D3D-14A8-9B85-E638F17247BE}"/>
          </ac:spMkLst>
        </pc:spChg>
        <pc:spChg chg="topLvl">
          <ac:chgData name="Alistair Matthews" userId="f97f7495-101d-45b3-ac62-45a15e4d56c5" providerId="ADAL" clId="{27779579-9A04-4878-923D-68AA5F3461DA}" dt="2024-08-21T15:29:05.804" v="107" actId="165"/>
          <ac:spMkLst>
            <pc:docMk/>
            <pc:sldMk cId="3805672761" sldId="273"/>
            <ac:spMk id="83" creationId="{B72C5C40-9470-648C-15F5-5C4B488667F5}"/>
          </ac:spMkLst>
        </pc:spChg>
        <pc:spChg chg="topLvl">
          <ac:chgData name="Alistair Matthews" userId="f97f7495-101d-45b3-ac62-45a15e4d56c5" providerId="ADAL" clId="{27779579-9A04-4878-923D-68AA5F3461DA}" dt="2024-08-21T15:29:05.804" v="107" actId="165"/>
          <ac:spMkLst>
            <pc:docMk/>
            <pc:sldMk cId="3805672761" sldId="273"/>
            <ac:spMk id="84" creationId="{F3EC96F7-7BD0-8A6B-9532-E8F244C0ECFF}"/>
          </ac:spMkLst>
        </pc:spChg>
        <pc:spChg chg="topLvl">
          <ac:chgData name="Alistair Matthews" userId="f97f7495-101d-45b3-ac62-45a15e4d56c5" providerId="ADAL" clId="{27779579-9A04-4878-923D-68AA5F3461DA}" dt="2024-08-21T15:29:05.804" v="107" actId="165"/>
          <ac:spMkLst>
            <pc:docMk/>
            <pc:sldMk cId="3805672761" sldId="273"/>
            <ac:spMk id="85" creationId="{84CF063B-E6CB-EDCC-B765-95434FEDA386}"/>
          </ac:spMkLst>
        </pc:spChg>
        <pc:spChg chg="topLvl">
          <ac:chgData name="Alistair Matthews" userId="f97f7495-101d-45b3-ac62-45a15e4d56c5" providerId="ADAL" clId="{27779579-9A04-4878-923D-68AA5F3461DA}" dt="2024-08-21T15:29:05.804" v="107" actId="165"/>
          <ac:spMkLst>
            <pc:docMk/>
            <pc:sldMk cId="3805672761" sldId="273"/>
            <ac:spMk id="86" creationId="{FD23BDFE-0391-B559-3CAD-E6E52F55CC50}"/>
          </ac:spMkLst>
        </pc:spChg>
        <pc:spChg chg="topLvl">
          <ac:chgData name="Alistair Matthews" userId="f97f7495-101d-45b3-ac62-45a15e4d56c5" providerId="ADAL" clId="{27779579-9A04-4878-923D-68AA5F3461DA}" dt="2024-08-21T15:29:05.804" v="107" actId="165"/>
          <ac:spMkLst>
            <pc:docMk/>
            <pc:sldMk cId="3805672761" sldId="273"/>
            <ac:spMk id="90" creationId="{123B531F-E3E3-EA0F-AF94-2CAFB6C16D16}"/>
          </ac:spMkLst>
        </pc:spChg>
        <pc:grpChg chg="topLvl">
          <ac:chgData name="Alistair Matthews" userId="f97f7495-101d-45b3-ac62-45a15e4d56c5" providerId="ADAL" clId="{27779579-9A04-4878-923D-68AA5F3461DA}" dt="2024-08-21T15:29:05.804" v="107" actId="165"/>
          <ac:grpSpMkLst>
            <pc:docMk/>
            <pc:sldMk cId="3805672761" sldId="273"/>
            <ac:grpSpMk id="29" creationId="{9B2BB74E-6892-8CAF-161A-6A2A49BDB951}"/>
          </ac:grpSpMkLst>
        </pc:grpChg>
        <pc:grpChg chg="del topLvl">
          <ac:chgData name="Alistair Matthews" userId="f97f7495-101d-45b3-ac62-45a15e4d56c5" providerId="ADAL" clId="{27779579-9A04-4878-923D-68AA5F3461DA}" dt="2024-08-21T15:29:13.871" v="108" actId="165"/>
          <ac:grpSpMkLst>
            <pc:docMk/>
            <pc:sldMk cId="3805672761" sldId="273"/>
            <ac:grpSpMk id="30" creationId="{E3B5DD69-A1CF-D245-2D2B-E6231429BF6E}"/>
          </ac:grpSpMkLst>
        </pc:grpChg>
        <pc:grpChg chg="topLvl">
          <ac:chgData name="Alistair Matthews" userId="f97f7495-101d-45b3-ac62-45a15e4d56c5" providerId="ADAL" clId="{27779579-9A04-4878-923D-68AA5F3461DA}" dt="2024-08-21T15:29:05.804" v="107" actId="165"/>
          <ac:grpSpMkLst>
            <pc:docMk/>
            <pc:sldMk cId="3805672761" sldId="273"/>
            <ac:grpSpMk id="31" creationId="{F064BC04-589D-DF5C-0C52-71FF3FA640F9}"/>
          </ac:grpSpMkLst>
        </pc:grpChg>
        <pc:grpChg chg="topLvl">
          <ac:chgData name="Alistair Matthews" userId="f97f7495-101d-45b3-ac62-45a15e4d56c5" providerId="ADAL" clId="{27779579-9A04-4878-923D-68AA5F3461DA}" dt="2024-08-21T15:29:05.804" v="107" actId="165"/>
          <ac:grpSpMkLst>
            <pc:docMk/>
            <pc:sldMk cId="3805672761" sldId="273"/>
            <ac:grpSpMk id="32" creationId="{7AFCEFA7-8F14-5F58-E08B-4E6A84D2531F}"/>
          </ac:grpSpMkLst>
        </pc:grpChg>
        <pc:grpChg chg="topLvl">
          <ac:chgData name="Alistair Matthews" userId="f97f7495-101d-45b3-ac62-45a15e4d56c5" providerId="ADAL" clId="{27779579-9A04-4878-923D-68AA5F3461DA}" dt="2024-08-21T15:29:05.804" v="107" actId="165"/>
          <ac:grpSpMkLst>
            <pc:docMk/>
            <pc:sldMk cId="3805672761" sldId="273"/>
            <ac:grpSpMk id="37" creationId="{8ED59874-32E9-6397-48D5-F4740350A425}"/>
          </ac:grpSpMkLst>
        </pc:grpChg>
        <pc:grpChg chg="topLvl">
          <ac:chgData name="Alistair Matthews" userId="f97f7495-101d-45b3-ac62-45a15e4d56c5" providerId="ADAL" clId="{27779579-9A04-4878-923D-68AA5F3461DA}" dt="2024-08-21T15:29:05.804" v="107" actId="165"/>
          <ac:grpSpMkLst>
            <pc:docMk/>
            <pc:sldMk cId="3805672761" sldId="273"/>
            <ac:grpSpMk id="42" creationId="{246F20CE-65D1-5102-C1C4-6E3DC9D8DD52}"/>
          </ac:grpSpMkLst>
        </pc:grpChg>
        <pc:grpChg chg="topLvl">
          <ac:chgData name="Alistair Matthews" userId="f97f7495-101d-45b3-ac62-45a15e4d56c5" providerId="ADAL" clId="{27779579-9A04-4878-923D-68AA5F3461DA}" dt="2024-08-21T15:29:05.804" v="107" actId="165"/>
          <ac:grpSpMkLst>
            <pc:docMk/>
            <pc:sldMk cId="3805672761" sldId="273"/>
            <ac:grpSpMk id="47" creationId="{3CC3850D-F9D5-B41E-775C-5DA4D8E6E299}"/>
          </ac:grpSpMkLst>
        </pc:grpChg>
        <pc:grpChg chg="del">
          <ac:chgData name="Alistair Matthews" userId="f97f7495-101d-45b3-ac62-45a15e4d56c5" providerId="ADAL" clId="{27779579-9A04-4878-923D-68AA5F3461DA}" dt="2024-08-21T15:29:05.804" v="107" actId="165"/>
          <ac:grpSpMkLst>
            <pc:docMk/>
            <pc:sldMk cId="3805672761" sldId="273"/>
            <ac:grpSpMk id="91" creationId="{69465904-A6AD-00AE-4918-F7434BAE240E}"/>
          </ac:grpSpMkLst>
        </pc:grpChg>
        <pc:cxnChg chg="topLvl">
          <ac:chgData name="Alistair Matthews" userId="f97f7495-101d-45b3-ac62-45a15e4d56c5" providerId="ADAL" clId="{27779579-9A04-4878-923D-68AA5F3461DA}" dt="2024-08-21T15:29:05.804" v="107" actId="165"/>
          <ac:cxnSpMkLst>
            <pc:docMk/>
            <pc:sldMk cId="3805672761" sldId="273"/>
            <ac:cxnSpMk id="53" creationId="{AA989834-CE28-9DB3-8567-CE9D700ABA3F}"/>
          </ac:cxnSpMkLst>
        </pc:cxnChg>
        <pc:cxnChg chg="topLvl">
          <ac:chgData name="Alistair Matthews" userId="f97f7495-101d-45b3-ac62-45a15e4d56c5" providerId="ADAL" clId="{27779579-9A04-4878-923D-68AA5F3461DA}" dt="2024-08-21T15:29:05.804" v="107" actId="165"/>
          <ac:cxnSpMkLst>
            <pc:docMk/>
            <pc:sldMk cId="3805672761" sldId="273"/>
            <ac:cxnSpMk id="54" creationId="{7CF86732-8D51-891D-F4F8-4EDFB22D9BF7}"/>
          </ac:cxnSpMkLst>
        </pc:cxnChg>
        <pc:cxnChg chg="topLvl">
          <ac:chgData name="Alistair Matthews" userId="f97f7495-101d-45b3-ac62-45a15e4d56c5" providerId="ADAL" clId="{27779579-9A04-4878-923D-68AA5F3461DA}" dt="2024-08-21T15:29:05.804" v="107" actId="165"/>
          <ac:cxnSpMkLst>
            <pc:docMk/>
            <pc:sldMk cId="3805672761" sldId="273"/>
            <ac:cxnSpMk id="60" creationId="{7F939B89-E1E6-4ED8-607E-3E985F778BD9}"/>
          </ac:cxnSpMkLst>
        </pc:cxnChg>
        <pc:cxnChg chg="topLvl">
          <ac:chgData name="Alistair Matthews" userId="f97f7495-101d-45b3-ac62-45a15e4d56c5" providerId="ADAL" clId="{27779579-9A04-4878-923D-68AA5F3461DA}" dt="2024-08-21T15:29:05.804" v="107" actId="165"/>
          <ac:cxnSpMkLst>
            <pc:docMk/>
            <pc:sldMk cId="3805672761" sldId="273"/>
            <ac:cxnSpMk id="63" creationId="{8FEF0D38-E0BD-3918-F146-DB55A6E4BD57}"/>
          </ac:cxnSpMkLst>
        </pc:cxnChg>
        <pc:cxnChg chg="topLvl">
          <ac:chgData name="Alistair Matthews" userId="f97f7495-101d-45b3-ac62-45a15e4d56c5" providerId="ADAL" clId="{27779579-9A04-4878-923D-68AA5F3461DA}" dt="2024-08-21T15:29:05.804" v="107" actId="165"/>
          <ac:cxnSpMkLst>
            <pc:docMk/>
            <pc:sldMk cId="3805672761" sldId="273"/>
            <ac:cxnSpMk id="69" creationId="{FA2C8BA6-D86F-978A-835D-4F68FA581EDE}"/>
          </ac:cxnSpMkLst>
        </pc:cxnChg>
        <pc:cxnChg chg="topLvl">
          <ac:chgData name="Alistair Matthews" userId="f97f7495-101d-45b3-ac62-45a15e4d56c5" providerId="ADAL" clId="{27779579-9A04-4878-923D-68AA5F3461DA}" dt="2024-08-21T15:29:05.804" v="107" actId="165"/>
          <ac:cxnSpMkLst>
            <pc:docMk/>
            <pc:sldMk cId="3805672761" sldId="273"/>
            <ac:cxnSpMk id="71" creationId="{B277D7F0-4070-29AC-37C4-0E7C455B27CC}"/>
          </ac:cxnSpMkLst>
        </pc:cxnChg>
        <pc:cxnChg chg="topLvl">
          <ac:chgData name="Alistair Matthews" userId="f97f7495-101d-45b3-ac62-45a15e4d56c5" providerId="ADAL" clId="{27779579-9A04-4878-923D-68AA5F3461DA}" dt="2024-08-21T15:29:05.804" v="107" actId="165"/>
          <ac:cxnSpMkLst>
            <pc:docMk/>
            <pc:sldMk cId="3805672761" sldId="273"/>
            <ac:cxnSpMk id="75" creationId="{9E99D576-C469-8622-2702-A69E3BC4A487}"/>
          </ac:cxnSpMkLst>
        </pc:cxnChg>
        <pc:cxnChg chg="topLvl">
          <ac:chgData name="Alistair Matthews" userId="f97f7495-101d-45b3-ac62-45a15e4d56c5" providerId="ADAL" clId="{27779579-9A04-4878-923D-68AA5F3461DA}" dt="2024-08-21T15:29:05.804" v="107" actId="165"/>
          <ac:cxnSpMkLst>
            <pc:docMk/>
            <pc:sldMk cId="3805672761" sldId="273"/>
            <ac:cxnSpMk id="87" creationId="{E34E28E7-952A-2271-3D2C-52BF4F0D7731}"/>
          </ac:cxnSpMkLst>
        </pc:cxnChg>
      </pc:sldChg>
      <pc:sldChg chg="addSp delSp modSp new mod">
        <pc:chgData name="Alistair Matthews" userId="f97f7495-101d-45b3-ac62-45a15e4d56c5" providerId="ADAL" clId="{27779579-9A04-4878-923D-68AA5F3461DA}" dt="2024-08-21T16:03:14.145" v="758" actId="164"/>
        <pc:sldMkLst>
          <pc:docMk/>
          <pc:sldMk cId="3275723547" sldId="278"/>
        </pc:sldMkLst>
        <pc:spChg chg="del">
          <ac:chgData name="Alistair Matthews" userId="f97f7495-101d-45b3-ac62-45a15e4d56c5" providerId="ADAL" clId="{27779579-9A04-4878-923D-68AA5F3461DA}" dt="2024-08-21T15:34:11.938" v="124" actId="478"/>
          <ac:spMkLst>
            <pc:docMk/>
            <pc:sldMk cId="3275723547" sldId="278"/>
            <ac:spMk id="2" creationId="{FD58102D-2810-9B23-C22B-DF6C0C738A7E}"/>
          </ac:spMkLst>
        </pc:spChg>
        <pc:spChg chg="del">
          <ac:chgData name="Alistair Matthews" userId="f97f7495-101d-45b3-ac62-45a15e4d56c5" providerId="ADAL" clId="{27779579-9A04-4878-923D-68AA5F3461DA}" dt="2024-08-21T15:34:10.036" v="123" actId="478"/>
          <ac:spMkLst>
            <pc:docMk/>
            <pc:sldMk cId="3275723547" sldId="278"/>
            <ac:spMk id="3" creationId="{4D617317-2E70-6CDD-B3C9-C2166E842827}"/>
          </ac:spMkLst>
        </pc:spChg>
        <pc:spChg chg="add mod">
          <ac:chgData name="Alistair Matthews" userId="f97f7495-101d-45b3-ac62-45a15e4d56c5" providerId="ADAL" clId="{27779579-9A04-4878-923D-68AA5F3461DA}" dt="2024-08-21T15:41:41.359" v="192" actId="20577"/>
          <ac:spMkLst>
            <pc:docMk/>
            <pc:sldMk cId="3275723547" sldId="278"/>
            <ac:spMk id="6" creationId="{BBB436E7-4DA6-AC1A-8C85-0EC1D0F67CEA}"/>
          </ac:spMkLst>
        </pc:spChg>
        <pc:spChg chg="add mod">
          <ac:chgData name="Alistair Matthews" userId="f97f7495-101d-45b3-ac62-45a15e4d56c5" providerId="ADAL" clId="{27779579-9A04-4878-923D-68AA5F3461DA}" dt="2024-08-21T15:42:24.732" v="211" actId="1076"/>
          <ac:spMkLst>
            <pc:docMk/>
            <pc:sldMk cId="3275723547" sldId="278"/>
            <ac:spMk id="7" creationId="{F572611C-EF48-886A-83E4-ACFEECC02AA1}"/>
          </ac:spMkLst>
        </pc:spChg>
        <pc:spChg chg="add mod">
          <ac:chgData name="Alistair Matthews" userId="f97f7495-101d-45b3-ac62-45a15e4d56c5" providerId="ADAL" clId="{27779579-9A04-4878-923D-68AA5F3461DA}" dt="2024-08-21T15:46:17.375" v="275" actId="207"/>
          <ac:spMkLst>
            <pc:docMk/>
            <pc:sldMk cId="3275723547" sldId="278"/>
            <ac:spMk id="8" creationId="{C66775CB-F63D-C36D-31E5-C002267C181C}"/>
          </ac:spMkLst>
        </pc:spChg>
        <pc:spChg chg="add mod">
          <ac:chgData name="Alistair Matthews" userId="f97f7495-101d-45b3-ac62-45a15e4d56c5" providerId="ADAL" clId="{27779579-9A04-4878-923D-68AA5F3461DA}" dt="2024-08-21T15:44:27.559" v="264" actId="1076"/>
          <ac:spMkLst>
            <pc:docMk/>
            <pc:sldMk cId="3275723547" sldId="278"/>
            <ac:spMk id="9" creationId="{F8B075CF-9196-C3A2-05AA-A28E6CBAEEAA}"/>
          </ac:spMkLst>
        </pc:spChg>
        <pc:spChg chg="add mod">
          <ac:chgData name="Alistair Matthews" userId="f97f7495-101d-45b3-ac62-45a15e4d56c5" providerId="ADAL" clId="{27779579-9A04-4878-923D-68AA5F3461DA}" dt="2024-08-21T15:44:31.314" v="265"/>
          <ac:spMkLst>
            <pc:docMk/>
            <pc:sldMk cId="3275723547" sldId="278"/>
            <ac:spMk id="10" creationId="{294737B8-380C-F0A4-F129-7CA18A6F5544}"/>
          </ac:spMkLst>
        </pc:spChg>
        <pc:spChg chg="add mod">
          <ac:chgData name="Alistair Matthews" userId="f97f7495-101d-45b3-ac62-45a15e4d56c5" providerId="ADAL" clId="{27779579-9A04-4878-923D-68AA5F3461DA}" dt="2024-08-21T15:44:32.522" v="266"/>
          <ac:spMkLst>
            <pc:docMk/>
            <pc:sldMk cId="3275723547" sldId="278"/>
            <ac:spMk id="11" creationId="{CC6E7689-F0DA-13C2-A971-CA5CC748318B}"/>
          </ac:spMkLst>
        </pc:spChg>
        <pc:spChg chg="add mod">
          <ac:chgData name="Alistair Matthews" userId="f97f7495-101d-45b3-ac62-45a15e4d56c5" providerId="ADAL" clId="{27779579-9A04-4878-923D-68AA5F3461DA}" dt="2024-08-21T15:44:33.338" v="267"/>
          <ac:spMkLst>
            <pc:docMk/>
            <pc:sldMk cId="3275723547" sldId="278"/>
            <ac:spMk id="12" creationId="{06FD5E03-D622-6F9A-2007-59229EC96F00}"/>
          </ac:spMkLst>
        </pc:spChg>
        <pc:spChg chg="add mod">
          <ac:chgData name="Alistair Matthews" userId="f97f7495-101d-45b3-ac62-45a15e4d56c5" providerId="ADAL" clId="{27779579-9A04-4878-923D-68AA5F3461DA}" dt="2024-08-21T15:46:22.492" v="276"/>
          <ac:spMkLst>
            <pc:docMk/>
            <pc:sldMk cId="3275723547" sldId="278"/>
            <ac:spMk id="13" creationId="{0EED0120-CAAC-F3B3-7937-5305CF18D045}"/>
          </ac:spMkLst>
        </pc:spChg>
        <pc:spChg chg="add mod">
          <ac:chgData name="Alistair Matthews" userId="f97f7495-101d-45b3-ac62-45a15e4d56c5" providerId="ADAL" clId="{27779579-9A04-4878-923D-68AA5F3461DA}" dt="2024-08-21T15:46:23.051" v="277"/>
          <ac:spMkLst>
            <pc:docMk/>
            <pc:sldMk cId="3275723547" sldId="278"/>
            <ac:spMk id="14" creationId="{EBC2D49C-8C1F-6D52-4034-7EE1129E652D}"/>
          </ac:spMkLst>
        </pc:spChg>
        <pc:spChg chg="add mod">
          <ac:chgData name="Alistair Matthews" userId="f97f7495-101d-45b3-ac62-45a15e4d56c5" providerId="ADAL" clId="{27779579-9A04-4878-923D-68AA5F3461DA}" dt="2024-08-21T15:46:23.633" v="278"/>
          <ac:spMkLst>
            <pc:docMk/>
            <pc:sldMk cId="3275723547" sldId="278"/>
            <ac:spMk id="15" creationId="{7BFD2A74-9A16-739F-1DC8-93421FF52750}"/>
          </ac:spMkLst>
        </pc:spChg>
        <pc:spChg chg="add mod">
          <ac:chgData name="Alistair Matthews" userId="f97f7495-101d-45b3-ac62-45a15e4d56c5" providerId="ADAL" clId="{27779579-9A04-4878-923D-68AA5F3461DA}" dt="2024-08-21T15:53:50.118" v="446" actId="3064"/>
          <ac:spMkLst>
            <pc:docMk/>
            <pc:sldMk cId="3275723547" sldId="278"/>
            <ac:spMk id="17" creationId="{D1034782-7A3F-535D-B601-35098A61FDDD}"/>
          </ac:spMkLst>
        </pc:spChg>
        <pc:spChg chg="add mod">
          <ac:chgData name="Alistair Matthews" userId="f97f7495-101d-45b3-ac62-45a15e4d56c5" providerId="ADAL" clId="{27779579-9A04-4878-923D-68AA5F3461DA}" dt="2024-08-21T15:54:01.625" v="447" actId="1076"/>
          <ac:spMkLst>
            <pc:docMk/>
            <pc:sldMk cId="3275723547" sldId="278"/>
            <ac:spMk id="18" creationId="{92AB4F8B-C7F1-D9D4-53BC-F239B19B4256}"/>
          </ac:spMkLst>
        </pc:spChg>
        <pc:spChg chg="add mod ord">
          <ac:chgData name="Alistair Matthews" userId="f97f7495-101d-45b3-ac62-45a15e4d56c5" providerId="ADAL" clId="{27779579-9A04-4878-923D-68AA5F3461DA}" dt="2024-08-21T15:50:36.661" v="346" actId="167"/>
          <ac:spMkLst>
            <pc:docMk/>
            <pc:sldMk cId="3275723547" sldId="278"/>
            <ac:spMk id="19" creationId="{B4DAE516-440F-83A3-46E9-987978C411E2}"/>
          </ac:spMkLst>
        </pc:spChg>
        <pc:spChg chg="add mod ord">
          <ac:chgData name="Alistair Matthews" userId="f97f7495-101d-45b3-ac62-45a15e4d56c5" providerId="ADAL" clId="{27779579-9A04-4878-923D-68AA5F3461DA}" dt="2024-08-21T15:50:29.050" v="345" actId="167"/>
          <ac:spMkLst>
            <pc:docMk/>
            <pc:sldMk cId="3275723547" sldId="278"/>
            <ac:spMk id="20" creationId="{598A7036-F34A-E359-1119-0395A48764AA}"/>
          </ac:spMkLst>
        </pc:spChg>
        <pc:spChg chg="add mod ord">
          <ac:chgData name="Alistair Matthews" userId="f97f7495-101d-45b3-ac62-45a15e4d56c5" providerId="ADAL" clId="{27779579-9A04-4878-923D-68AA5F3461DA}" dt="2024-08-21T15:50:50.865" v="380" actId="20577"/>
          <ac:spMkLst>
            <pc:docMk/>
            <pc:sldMk cId="3275723547" sldId="278"/>
            <ac:spMk id="21" creationId="{4C1E7D80-B499-4EC2-509F-24A5CF7ADDC3}"/>
          </ac:spMkLst>
        </pc:spChg>
        <pc:spChg chg="add mod ord">
          <ac:chgData name="Alistair Matthews" userId="f97f7495-101d-45b3-ac62-45a15e4d56c5" providerId="ADAL" clId="{27779579-9A04-4878-923D-68AA5F3461DA}" dt="2024-08-21T15:50:56.528" v="381" actId="166"/>
          <ac:spMkLst>
            <pc:docMk/>
            <pc:sldMk cId="3275723547" sldId="278"/>
            <ac:spMk id="22" creationId="{9D8C13C5-A81C-B5E2-2942-9E98A6BD80E8}"/>
          </ac:spMkLst>
        </pc:spChg>
        <pc:spChg chg="mod">
          <ac:chgData name="Alistair Matthews" userId="f97f7495-101d-45b3-ac62-45a15e4d56c5" providerId="ADAL" clId="{27779579-9A04-4878-923D-68AA5F3461DA}" dt="2024-08-21T15:51:22.004" v="384"/>
          <ac:spMkLst>
            <pc:docMk/>
            <pc:sldMk cId="3275723547" sldId="278"/>
            <ac:spMk id="25" creationId="{BECAFF74-16E1-C63F-9816-CF16F57C6CAC}"/>
          </ac:spMkLst>
        </pc:spChg>
        <pc:spChg chg="mod">
          <ac:chgData name="Alistair Matthews" userId="f97f7495-101d-45b3-ac62-45a15e4d56c5" providerId="ADAL" clId="{27779579-9A04-4878-923D-68AA5F3461DA}" dt="2024-08-21T15:51:22.004" v="384"/>
          <ac:spMkLst>
            <pc:docMk/>
            <pc:sldMk cId="3275723547" sldId="278"/>
            <ac:spMk id="26" creationId="{F206AABB-2479-BF1A-751E-6AB30420F336}"/>
          </ac:spMkLst>
        </pc:spChg>
        <pc:spChg chg="mod">
          <ac:chgData name="Alistair Matthews" userId="f97f7495-101d-45b3-ac62-45a15e4d56c5" providerId="ADAL" clId="{27779579-9A04-4878-923D-68AA5F3461DA}" dt="2024-08-21T15:51:22.004" v="384"/>
          <ac:spMkLst>
            <pc:docMk/>
            <pc:sldMk cId="3275723547" sldId="278"/>
            <ac:spMk id="27" creationId="{8ADB14ED-B74F-AFB2-BF32-40B97B66AA96}"/>
          </ac:spMkLst>
        </pc:spChg>
        <pc:spChg chg="mod">
          <ac:chgData name="Alistair Matthews" userId="f97f7495-101d-45b3-ac62-45a15e4d56c5" providerId="ADAL" clId="{27779579-9A04-4878-923D-68AA5F3461DA}" dt="2024-08-21T15:51:22.004" v="384"/>
          <ac:spMkLst>
            <pc:docMk/>
            <pc:sldMk cId="3275723547" sldId="278"/>
            <ac:spMk id="28" creationId="{3EB7FD0C-9EDA-8547-975D-189FE7095428}"/>
          </ac:spMkLst>
        </pc:spChg>
        <pc:spChg chg="mod">
          <ac:chgData name="Alistair Matthews" userId="f97f7495-101d-45b3-ac62-45a15e4d56c5" providerId="ADAL" clId="{27779579-9A04-4878-923D-68AA5F3461DA}" dt="2024-08-21T15:51:29.740" v="386"/>
          <ac:spMkLst>
            <pc:docMk/>
            <pc:sldMk cId="3275723547" sldId="278"/>
            <ac:spMk id="30" creationId="{4FF5AAB5-5B5C-4AF1-97E3-A9EB8898BA26}"/>
          </ac:spMkLst>
        </pc:spChg>
        <pc:spChg chg="mod">
          <ac:chgData name="Alistair Matthews" userId="f97f7495-101d-45b3-ac62-45a15e4d56c5" providerId="ADAL" clId="{27779579-9A04-4878-923D-68AA5F3461DA}" dt="2024-08-21T15:51:29.740" v="386"/>
          <ac:spMkLst>
            <pc:docMk/>
            <pc:sldMk cId="3275723547" sldId="278"/>
            <ac:spMk id="31" creationId="{99DD05B8-BFD2-64CD-773E-3D33CCCA2709}"/>
          </ac:spMkLst>
        </pc:spChg>
        <pc:spChg chg="mod">
          <ac:chgData name="Alistair Matthews" userId="f97f7495-101d-45b3-ac62-45a15e4d56c5" providerId="ADAL" clId="{27779579-9A04-4878-923D-68AA5F3461DA}" dt="2024-08-21T15:51:29.740" v="386"/>
          <ac:spMkLst>
            <pc:docMk/>
            <pc:sldMk cId="3275723547" sldId="278"/>
            <ac:spMk id="32" creationId="{3ED0F617-6D78-300D-CCA9-E028C9A1EB1C}"/>
          </ac:spMkLst>
        </pc:spChg>
        <pc:spChg chg="mod">
          <ac:chgData name="Alistair Matthews" userId="f97f7495-101d-45b3-ac62-45a15e4d56c5" providerId="ADAL" clId="{27779579-9A04-4878-923D-68AA5F3461DA}" dt="2024-08-21T15:51:29.740" v="386"/>
          <ac:spMkLst>
            <pc:docMk/>
            <pc:sldMk cId="3275723547" sldId="278"/>
            <ac:spMk id="33" creationId="{005838DF-21EC-771F-3F73-6835A36AF796}"/>
          </ac:spMkLst>
        </pc:spChg>
        <pc:spChg chg="mod">
          <ac:chgData name="Alistair Matthews" userId="f97f7495-101d-45b3-ac62-45a15e4d56c5" providerId="ADAL" clId="{27779579-9A04-4878-923D-68AA5F3461DA}" dt="2024-08-21T15:51:34.473" v="388"/>
          <ac:spMkLst>
            <pc:docMk/>
            <pc:sldMk cId="3275723547" sldId="278"/>
            <ac:spMk id="35" creationId="{AC36A613-CFD5-233D-CA85-CC972FF2BB56}"/>
          </ac:spMkLst>
        </pc:spChg>
        <pc:spChg chg="mod">
          <ac:chgData name="Alistair Matthews" userId="f97f7495-101d-45b3-ac62-45a15e4d56c5" providerId="ADAL" clId="{27779579-9A04-4878-923D-68AA5F3461DA}" dt="2024-08-21T15:51:34.473" v="388"/>
          <ac:spMkLst>
            <pc:docMk/>
            <pc:sldMk cId="3275723547" sldId="278"/>
            <ac:spMk id="36" creationId="{DDBD1BB9-AF6A-127E-309C-51F27BFF7CC2}"/>
          </ac:spMkLst>
        </pc:spChg>
        <pc:spChg chg="mod">
          <ac:chgData name="Alistair Matthews" userId="f97f7495-101d-45b3-ac62-45a15e4d56c5" providerId="ADAL" clId="{27779579-9A04-4878-923D-68AA5F3461DA}" dt="2024-08-21T15:51:34.473" v="388"/>
          <ac:spMkLst>
            <pc:docMk/>
            <pc:sldMk cId="3275723547" sldId="278"/>
            <ac:spMk id="37" creationId="{D6564DFA-5217-C9FF-CA41-54E2231E2D90}"/>
          </ac:spMkLst>
        </pc:spChg>
        <pc:spChg chg="mod">
          <ac:chgData name="Alistair Matthews" userId="f97f7495-101d-45b3-ac62-45a15e4d56c5" providerId="ADAL" clId="{27779579-9A04-4878-923D-68AA5F3461DA}" dt="2024-08-21T15:51:34.473" v="388"/>
          <ac:spMkLst>
            <pc:docMk/>
            <pc:sldMk cId="3275723547" sldId="278"/>
            <ac:spMk id="38" creationId="{DCC9BB28-DAEC-1835-9B7C-9FCBCD9E1612}"/>
          </ac:spMkLst>
        </pc:spChg>
        <pc:spChg chg="add mod">
          <ac:chgData name="Alistair Matthews" userId="f97f7495-101d-45b3-ac62-45a15e4d56c5" providerId="ADAL" clId="{27779579-9A04-4878-923D-68AA5F3461DA}" dt="2024-08-21T15:55:49.821" v="454" actId="2085"/>
          <ac:spMkLst>
            <pc:docMk/>
            <pc:sldMk cId="3275723547" sldId="278"/>
            <ac:spMk id="40" creationId="{BB23622F-D7F7-F716-FF05-66B018A9A98A}"/>
          </ac:spMkLst>
        </pc:spChg>
        <pc:spChg chg="add mod">
          <ac:chgData name="Alistair Matthews" userId="f97f7495-101d-45b3-ac62-45a15e4d56c5" providerId="ADAL" clId="{27779579-9A04-4878-923D-68AA5F3461DA}" dt="2024-08-21T15:55:57.388" v="456" actId="1076"/>
          <ac:spMkLst>
            <pc:docMk/>
            <pc:sldMk cId="3275723547" sldId="278"/>
            <ac:spMk id="41" creationId="{50439768-E41F-EA73-701A-8F39630E90F8}"/>
          </ac:spMkLst>
        </pc:spChg>
        <pc:spChg chg="add mod">
          <ac:chgData name="Alistair Matthews" userId="f97f7495-101d-45b3-ac62-45a15e4d56c5" providerId="ADAL" clId="{27779579-9A04-4878-923D-68AA5F3461DA}" dt="2024-08-21T16:00:02.105" v="697" actId="14100"/>
          <ac:spMkLst>
            <pc:docMk/>
            <pc:sldMk cId="3275723547" sldId="278"/>
            <ac:spMk id="42" creationId="{0428F890-2531-7DE0-AE9E-8E2EFE577C58}"/>
          </ac:spMkLst>
        </pc:spChg>
        <pc:spChg chg="add mod">
          <ac:chgData name="Alistair Matthews" userId="f97f7495-101d-45b3-ac62-45a15e4d56c5" providerId="ADAL" clId="{27779579-9A04-4878-923D-68AA5F3461DA}" dt="2024-08-21T16:00:09.372" v="698" actId="14100"/>
          <ac:spMkLst>
            <pc:docMk/>
            <pc:sldMk cId="3275723547" sldId="278"/>
            <ac:spMk id="43" creationId="{AB82DA1D-61E6-DAAA-FF1A-6BC60FB40CE5}"/>
          </ac:spMkLst>
        </pc:spChg>
        <pc:spChg chg="add mod">
          <ac:chgData name="Alistair Matthews" userId="f97f7495-101d-45b3-ac62-45a15e4d56c5" providerId="ADAL" clId="{27779579-9A04-4878-923D-68AA5F3461DA}" dt="2024-08-21T16:01:11.357" v="709" actId="14100"/>
          <ac:spMkLst>
            <pc:docMk/>
            <pc:sldMk cId="3275723547" sldId="278"/>
            <ac:spMk id="44" creationId="{AED5E25A-75A8-E48A-E391-39EEAEB51C6E}"/>
          </ac:spMkLst>
        </pc:spChg>
        <pc:spChg chg="add mod">
          <ac:chgData name="Alistair Matthews" userId="f97f7495-101d-45b3-ac62-45a15e4d56c5" providerId="ADAL" clId="{27779579-9A04-4878-923D-68AA5F3461DA}" dt="2024-08-21T16:02:47.631" v="754" actId="14100"/>
          <ac:spMkLst>
            <pc:docMk/>
            <pc:sldMk cId="3275723547" sldId="278"/>
            <ac:spMk id="45" creationId="{1B883937-6E87-59AB-65B3-29D2CAE9D121}"/>
          </ac:spMkLst>
        </pc:spChg>
        <pc:spChg chg="add mod">
          <ac:chgData name="Alistair Matthews" userId="f97f7495-101d-45b3-ac62-45a15e4d56c5" providerId="ADAL" clId="{27779579-9A04-4878-923D-68AA5F3461DA}" dt="2024-08-21T16:02:07.045" v="734" actId="14100"/>
          <ac:spMkLst>
            <pc:docMk/>
            <pc:sldMk cId="3275723547" sldId="278"/>
            <ac:spMk id="46" creationId="{2C09C76A-D0DC-848B-D59A-2C634E842EB2}"/>
          </ac:spMkLst>
        </pc:spChg>
        <pc:spChg chg="add mod">
          <ac:chgData name="Alistair Matthews" userId="f97f7495-101d-45b3-ac62-45a15e4d56c5" providerId="ADAL" clId="{27779579-9A04-4878-923D-68AA5F3461DA}" dt="2024-08-21T16:02:51.179" v="755" actId="14100"/>
          <ac:spMkLst>
            <pc:docMk/>
            <pc:sldMk cId="3275723547" sldId="278"/>
            <ac:spMk id="47" creationId="{8697D069-F983-1561-DE8A-A26A428B0509}"/>
          </ac:spMkLst>
        </pc:spChg>
        <pc:grpChg chg="add mod">
          <ac:chgData name="Alistair Matthews" userId="f97f7495-101d-45b3-ac62-45a15e4d56c5" providerId="ADAL" clId="{27779579-9A04-4878-923D-68AA5F3461DA}" dt="2024-08-21T15:52:02.088" v="390" actId="1076"/>
          <ac:grpSpMkLst>
            <pc:docMk/>
            <pc:sldMk cId="3275723547" sldId="278"/>
            <ac:grpSpMk id="23" creationId="{054CC685-F37D-F4D2-45FF-A9205665BE00}"/>
          </ac:grpSpMkLst>
        </pc:grpChg>
        <pc:grpChg chg="add mod">
          <ac:chgData name="Alistair Matthews" userId="f97f7495-101d-45b3-ac62-45a15e4d56c5" providerId="ADAL" clId="{27779579-9A04-4878-923D-68AA5F3461DA}" dt="2024-08-21T15:52:02.088" v="390" actId="1076"/>
          <ac:grpSpMkLst>
            <pc:docMk/>
            <pc:sldMk cId="3275723547" sldId="278"/>
            <ac:grpSpMk id="24" creationId="{71F5C3F6-92A2-FF60-2889-1C98611AA932}"/>
          </ac:grpSpMkLst>
        </pc:grpChg>
        <pc:grpChg chg="add mod">
          <ac:chgData name="Alistair Matthews" userId="f97f7495-101d-45b3-ac62-45a15e4d56c5" providerId="ADAL" clId="{27779579-9A04-4878-923D-68AA5F3461DA}" dt="2024-08-21T15:52:02.088" v="390" actId="1076"/>
          <ac:grpSpMkLst>
            <pc:docMk/>
            <pc:sldMk cId="3275723547" sldId="278"/>
            <ac:grpSpMk id="29" creationId="{6C33987E-056E-82C8-BB11-790FF9779A21}"/>
          </ac:grpSpMkLst>
        </pc:grpChg>
        <pc:grpChg chg="add mod">
          <ac:chgData name="Alistair Matthews" userId="f97f7495-101d-45b3-ac62-45a15e4d56c5" providerId="ADAL" clId="{27779579-9A04-4878-923D-68AA5F3461DA}" dt="2024-08-21T15:52:02.088" v="390" actId="1076"/>
          <ac:grpSpMkLst>
            <pc:docMk/>
            <pc:sldMk cId="3275723547" sldId="278"/>
            <ac:grpSpMk id="34" creationId="{8D2AB953-2E78-A976-6722-89D4D63F1429}"/>
          </ac:grpSpMkLst>
        </pc:grpChg>
        <pc:grpChg chg="add mod">
          <ac:chgData name="Alistair Matthews" userId="f97f7495-101d-45b3-ac62-45a15e4d56c5" providerId="ADAL" clId="{27779579-9A04-4878-923D-68AA5F3461DA}" dt="2024-08-21T15:54:27.181" v="449" actId="1076"/>
          <ac:grpSpMkLst>
            <pc:docMk/>
            <pc:sldMk cId="3275723547" sldId="278"/>
            <ac:grpSpMk id="39" creationId="{AE4D42E4-8646-2B84-F220-CE4A37E9D378}"/>
          </ac:grpSpMkLst>
        </pc:grpChg>
        <pc:grpChg chg="add">
          <ac:chgData name="Alistair Matthews" userId="f97f7495-101d-45b3-ac62-45a15e4d56c5" providerId="ADAL" clId="{27779579-9A04-4878-923D-68AA5F3461DA}" dt="2024-08-21T16:03:14.145" v="758" actId="164"/>
          <ac:grpSpMkLst>
            <pc:docMk/>
            <pc:sldMk cId="3275723547" sldId="278"/>
            <ac:grpSpMk id="48" creationId="{6832EEA3-6E5B-5BF9-3083-5AFE97DBFC7F}"/>
          </ac:grpSpMkLst>
        </pc:grpChg>
        <pc:picChg chg="add del mod">
          <ac:chgData name="Alistair Matthews" userId="f97f7495-101d-45b3-ac62-45a15e4d56c5" providerId="ADAL" clId="{27779579-9A04-4878-923D-68AA5F3461DA}" dt="2024-08-21T16:02:59.860" v="756" actId="478"/>
          <ac:picMkLst>
            <pc:docMk/>
            <pc:sldMk cId="3275723547" sldId="278"/>
            <ac:picMk id="5" creationId="{30592524-8A86-3CE9-FB3E-5236D9F336C6}"/>
          </ac:picMkLst>
        </pc:picChg>
        <pc:picChg chg="add mod">
          <ac:chgData name="Alistair Matthews" userId="f97f7495-101d-45b3-ac62-45a15e4d56c5" providerId="ADAL" clId="{27779579-9A04-4878-923D-68AA5F3461DA}" dt="2024-08-21T16:03:03.908" v="757" actId="1076"/>
          <ac:picMkLst>
            <pc:docMk/>
            <pc:sldMk cId="3275723547" sldId="278"/>
            <ac:picMk id="16" creationId="{75C87DFC-BFB0-C126-56BE-375F38D97F50}"/>
          </ac:picMkLst>
        </pc:picChg>
      </pc:sldChg>
      <pc:sldChg chg="addSp delSp modSp new mod">
        <pc:chgData name="Alistair Matthews" userId="f97f7495-101d-45b3-ac62-45a15e4d56c5" providerId="ADAL" clId="{27779579-9A04-4878-923D-68AA5F3461DA}" dt="2024-08-22T14:26:55.849" v="957" actId="207"/>
        <pc:sldMkLst>
          <pc:docMk/>
          <pc:sldMk cId="2819317766" sldId="279"/>
        </pc:sldMkLst>
        <pc:spChg chg="del">
          <ac:chgData name="Alistair Matthews" userId="f97f7495-101d-45b3-ac62-45a15e4d56c5" providerId="ADAL" clId="{27779579-9A04-4878-923D-68AA5F3461DA}" dt="2024-08-22T14:14:15.950" v="760" actId="478"/>
          <ac:spMkLst>
            <pc:docMk/>
            <pc:sldMk cId="2819317766" sldId="279"/>
            <ac:spMk id="2" creationId="{3BC76600-7AE8-D3EB-2130-DEC5C94F8FCD}"/>
          </ac:spMkLst>
        </pc:spChg>
        <pc:spChg chg="del">
          <ac:chgData name="Alistair Matthews" userId="f97f7495-101d-45b3-ac62-45a15e4d56c5" providerId="ADAL" clId="{27779579-9A04-4878-923D-68AA5F3461DA}" dt="2024-08-22T14:14:15.950" v="760" actId="478"/>
          <ac:spMkLst>
            <pc:docMk/>
            <pc:sldMk cId="2819317766" sldId="279"/>
            <ac:spMk id="3" creationId="{A42388A2-36E7-7392-638D-D5D8763D8A44}"/>
          </ac:spMkLst>
        </pc:spChg>
        <pc:spChg chg="add mod">
          <ac:chgData name="Alistair Matthews" userId="f97f7495-101d-45b3-ac62-45a15e4d56c5" providerId="ADAL" clId="{27779579-9A04-4878-923D-68AA5F3461DA}" dt="2024-08-22T14:15:12.879" v="781" actId="255"/>
          <ac:spMkLst>
            <pc:docMk/>
            <pc:sldMk cId="2819317766" sldId="279"/>
            <ac:spMk id="4" creationId="{7D70B8A5-39E9-C68B-A166-029E7C7FDB5F}"/>
          </ac:spMkLst>
        </pc:spChg>
        <pc:spChg chg="add mod">
          <ac:chgData name="Alistair Matthews" userId="f97f7495-101d-45b3-ac62-45a15e4d56c5" providerId="ADAL" clId="{27779579-9A04-4878-923D-68AA5F3461DA}" dt="2024-08-22T14:15:22.826" v="785" actId="20577"/>
          <ac:spMkLst>
            <pc:docMk/>
            <pc:sldMk cId="2819317766" sldId="279"/>
            <ac:spMk id="5" creationId="{B9687620-29C6-8452-AC2C-A4D3D1D7AB96}"/>
          </ac:spMkLst>
        </pc:spChg>
        <pc:spChg chg="add mod">
          <ac:chgData name="Alistair Matthews" userId="f97f7495-101d-45b3-ac62-45a15e4d56c5" providerId="ADAL" clId="{27779579-9A04-4878-923D-68AA5F3461DA}" dt="2024-08-22T14:23:01.410" v="926" actId="1076"/>
          <ac:spMkLst>
            <pc:docMk/>
            <pc:sldMk cId="2819317766" sldId="279"/>
            <ac:spMk id="6" creationId="{5CFAF1ED-6966-0F0A-B5F5-7A5BC5140BE5}"/>
          </ac:spMkLst>
        </pc:spChg>
        <pc:spChg chg="add mod">
          <ac:chgData name="Alistair Matthews" userId="f97f7495-101d-45b3-ac62-45a15e4d56c5" providerId="ADAL" clId="{27779579-9A04-4878-923D-68AA5F3461DA}" dt="2024-08-22T14:23:01.410" v="926" actId="1076"/>
          <ac:spMkLst>
            <pc:docMk/>
            <pc:sldMk cId="2819317766" sldId="279"/>
            <ac:spMk id="7" creationId="{29357941-CD95-9D21-5596-D9C61BCD2350}"/>
          </ac:spMkLst>
        </pc:spChg>
        <pc:spChg chg="add mod">
          <ac:chgData name="Alistair Matthews" userId="f97f7495-101d-45b3-ac62-45a15e4d56c5" providerId="ADAL" clId="{27779579-9A04-4878-923D-68AA5F3461DA}" dt="2024-08-22T14:23:08.747" v="927" actId="1076"/>
          <ac:spMkLst>
            <pc:docMk/>
            <pc:sldMk cId="2819317766" sldId="279"/>
            <ac:spMk id="10" creationId="{FBEA3405-6439-9293-74BC-EC528EB927FC}"/>
          </ac:spMkLst>
        </pc:spChg>
        <pc:spChg chg="add mod">
          <ac:chgData name="Alistair Matthews" userId="f97f7495-101d-45b3-ac62-45a15e4d56c5" providerId="ADAL" clId="{27779579-9A04-4878-923D-68AA5F3461DA}" dt="2024-08-22T14:26:55.849" v="957" actId="207"/>
          <ac:spMkLst>
            <pc:docMk/>
            <pc:sldMk cId="2819317766" sldId="279"/>
            <ac:spMk id="11" creationId="{9040462E-96DD-8560-0670-4CF51797CD1A}"/>
          </ac:spMkLst>
        </pc:spChg>
        <pc:spChg chg="add del mod">
          <ac:chgData name="Alistair Matthews" userId="f97f7495-101d-45b3-ac62-45a15e4d56c5" providerId="ADAL" clId="{27779579-9A04-4878-923D-68AA5F3461DA}" dt="2024-08-22T14:22:51.791" v="925" actId="478"/>
          <ac:spMkLst>
            <pc:docMk/>
            <pc:sldMk cId="2819317766" sldId="279"/>
            <ac:spMk id="12" creationId="{01CC0856-9EB7-6236-D222-522B4831582E}"/>
          </ac:spMkLst>
        </pc:spChg>
        <pc:spChg chg="mod">
          <ac:chgData name="Alistair Matthews" userId="f97f7495-101d-45b3-ac62-45a15e4d56c5" providerId="ADAL" clId="{27779579-9A04-4878-923D-68AA5F3461DA}" dt="2024-08-22T14:25:38.421" v="941" actId="1076"/>
          <ac:spMkLst>
            <pc:docMk/>
            <pc:sldMk cId="2819317766" sldId="279"/>
            <ac:spMk id="15" creationId="{FD4937D0-F075-EDF5-2E3A-9C5D6E1D6FDD}"/>
          </ac:spMkLst>
        </pc:spChg>
        <pc:spChg chg="mod">
          <ac:chgData name="Alistair Matthews" userId="f97f7495-101d-45b3-ac62-45a15e4d56c5" providerId="ADAL" clId="{27779579-9A04-4878-923D-68AA5F3461DA}" dt="2024-08-22T14:21:17.590" v="883"/>
          <ac:spMkLst>
            <pc:docMk/>
            <pc:sldMk cId="2819317766" sldId="279"/>
            <ac:spMk id="16" creationId="{7646BBFA-B4BF-3C2A-151A-30BA01763589}"/>
          </ac:spMkLst>
        </pc:spChg>
        <pc:spChg chg="mod">
          <ac:chgData name="Alistair Matthews" userId="f97f7495-101d-45b3-ac62-45a15e4d56c5" providerId="ADAL" clId="{27779579-9A04-4878-923D-68AA5F3461DA}" dt="2024-08-22T14:21:17.590" v="883"/>
          <ac:spMkLst>
            <pc:docMk/>
            <pc:sldMk cId="2819317766" sldId="279"/>
            <ac:spMk id="17" creationId="{7A429D82-7FE0-5BBD-E550-4A8B31846ED6}"/>
          </ac:spMkLst>
        </pc:spChg>
        <pc:spChg chg="mod">
          <ac:chgData name="Alistair Matthews" userId="f97f7495-101d-45b3-ac62-45a15e4d56c5" providerId="ADAL" clId="{27779579-9A04-4878-923D-68AA5F3461DA}" dt="2024-08-22T14:21:17.590" v="883"/>
          <ac:spMkLst>
            <pc:docMk/>
            <pc:sldMk cId="2819317766" sldId="279"/>
            <ac:spMk id="18" creationId="{8FB5059D-5B88-E49F-81CA-9222C427749E}"/>
          </ac:spMkLst>
        </pc:spChg>
        <pc:spChg chg="mod">
          <ac:chgData name="Alistair Matthews" userId="f97f7495-101d-45b3-ac62-45a15e4d56c5" providerId="ADAL" clId="{27779579-9A04-4878-923D-68AA5F3461DA}" dt="2024-08-22T14:21:17.590" v="883"/>
          <ac:spMkLst>
            <pc:docMk/>
            <pc:sldMk cId="2819317766" sldId="279"/>
            <ac:spMk id="19" creationId="{40C7576D-428B-B411-2831-800C28ED52D5}"/>
          </ac:spMkLst>
        </pc:spChg>
        <pc:spChg chg="mod">
          <ac:chgData name="Alistair Matthews" userId="f97f7495-101d-45b3-ac62-45a15e4d56c5" providerId="ADAL" clId="{27779579-9A04-4878-923D-68AA5F3461DA}" dt="2024-08-22T14:21:17.590" v="883"/>
          <ac:spMkLst>
            <pc:docMk/>
            <pc:sldMk cId="2819317766" sldId="279"/>
            <ac:spMk id="20" creationId="{DA4227C0-BD89-E6EC-4617-1B3BD5B43C8D}"/>
          </ac:spMkLst>
        </pc:spChg>
        <pc:spChg chg="mod">
          <ac:chgData name="Alistair Matthews" userId="f97f7495-101d-45b3-ac62-45a15e4d56c5" providerId="ADAL" clId="{27779579-9A04-4878-923D-68AA5F3461DA}" dt="2024-08-22T14:21:17.590" v="883"/>
          <ac:spMkLst>
            <pc:docMk/>
            <pc:sldMk cId="2819317766" sldId="279"/>
            <ac:spMk id="21" creationId="{1A620114-E67A-C955-A98B-BEECBFA75966}"/>
          </ac:spMkLst>
        </pc:spChg>
        <pc:spChg chg="mod">
          <ac:chgData name="Alistair Matthews" userId="f97f7495-101d-45b3-ac62-45a15e4d56c5" providerId="ADAL" clId="{27779579-9A04-4878-923D-68AA5F3461DA}" dt="2024-08-22T14:21:17.590" v="883"/>
          <ac:spMkLst>
            <pc:docMk/>
            <pc:sldMk cId="2819317766" sldId="279"/>
            <ac:spMk id="22" creationId="{50A91010-D04A-63A9-E62C-C7314FB77165}"/>
          </ac:spMkLst>
        </pc:spChg>
        <pc:spChg chg="add mod">
          <ac:chgData name="Alistair Matthews" userId="f97f7495-101d-45b3-ac62-45a15e4d56c5" providerId="ADAL" clId="{27779579-9A04-4878-923D-68AA5F3461DA}" dt="2024-08-22T14:26:22.745" v="951" actId="1076"/>
          <ac:spMkLst>
            <pc:docMk/>
            <pc:sldMk cId="2819317766" sldId="279"/>
            <ac:spMk id="28" creationId="{DBA9C8C1-87DB-41FD-7038-3D5B2D1B12DB}"/>
          </ac:spMkLst>
        </pc:spChg>
        <pc:grpChg chg="add mod">
          <ac:chgData name="Alistair Matthews" userId="f97f7495-101d-45b3-ac62-45a15e4d56c5" providerId="ADAL" clId="{27779579-9A04-4878-923D-68AA5F3461DA}" dt="2024-08-22T14:24:12.499" v="935" actId="1076"/>
          <ac:grpSpMkLst>
            <pc:docMk/>
            <pc:sldMk cId="2819317766" sldId="279"/>
            <ac:grpSpMk id="13" creationId="{BF665E32-72D4-2CE6-6ACC-F5F79FBBDFBE}"/>
          </ac:grpSpMkLst>
        </pc:grpChg>
        <pc:grpChg chg="mod">
          <ac:chgData name="Alistair Matthews" userId="f97f7495-101d-45b3-ac62-45a15e4d56c5" providerId="ADAL" clId="{27779579-9A04-4878-923D-68AA5F3461DA}" dt="2024-08-22T14:21:17.590" v="883"/>
          <ac:grpSpMkLst>
            <pc:docMk/>
            <pc:sldMk cId="2819317766" sldId="279"/>
            <ac:grpSpMk id="14" creationId="{9D1B11A6-64EF-E472-3551-E175B36468ED}"/>
          </ac:grpSpMkLst>
        </pc:grpChg>
        <pc:picChg chg="add mod">
          <ac:chgData name="Alistair Matthews" userId="f97f7495-101d-45b3-ac62-45a15e4d56c5" providerId="ADAL" clId="{27779579-9A04-4878-923D-68AA5F3461DA}" dt="2024-08-22T14:23:01.410" v="926" actId="1076"/>
          <ac:picMkLst>
            <pc:docMk/>
            <pc:sldMk cId="2819317766" sldId="279"/>
            <ac:picMk id="9" creationId="{7133F684-EDA8-380B-5829-54EE8A7BEDD8}"/>
          </ac:picMkLst>
        </pc:picChg>
        <pc:cxnChg chg="add mod">
          <ac:chgData name="Alistair Matthews" userId="f97f7495-101d-45b3-ac62-45a15e4d56c5" providerId="ADAL" clId="{27779579-9A04-4878-923D-68AA5F3461DA}" dt="2024-08-22T14:25:13.461" v="940" actId="692"/>
          <ac:cxnSpMkLst>
            <pc:docMk/>
            <pc:sldMk cId="2819317766" sldId="279"/>
            <ac:cxnSpMk id="24" creationId="{41BB404B-F185-450D-3B11-64B73156FD75}"/>
          </ac:cxnSpMkLst>
        </pc:cxnChg>
        <pc:cxnChg chg="add mod">
          <ac:chgData name="Alistair Matthews" userId="f97f7495-101d-45b3-ac62-45a15e4d56c5" providerId="ADAL" clId="{27779579-9A04-4878-923D-68AA5F3461DA}" dt="2024-08-22T14:25:58.717" v="944" actId="14100"/>
          <ac:cxnSpMkLst>
            <pc:docMk/>
            <pc:sldMk cId="2819317766" sldId="279"/>
            <ac:cxnSpMk id="25" creationId="{B81063ED-D130-A5A4-1E7C-2817095B0768}"/>
          </ac:cxnSpMkLst>
        </pc:cxnChg>
        <pc:cxnChg chg="add mod ord">
          <ac:chgData name="Alistair Matthews" userId="f97f7495-101d-45b3-ac62-45a15e4d56c5" providerId="ADAL" clId="{27779579-9A04-4878-923D-68AA5F3461DA}" dt="2024-08-22T14:26:44.974" v="956" actId="167"/>
          <ac:cxnSpMkLst>
            <pc:docMk/>
            <pc:sldMk cId="2819317766" sldId="279"/>
            <ac:cxnSpMk id="29" creationId="{75985AF7-4FD6-500D-0CDC-A904DD007E47}"/>
          </ac:cxnSpMkLst>
        </pc:cxnChg>
      </pc:sldChg>
      <pc:sldChg chg="addSp delSp modSp mod">
        <pc:chgData name="Alistair Matthews" userId="f97f7495-101d-45b3-ac62-45a15e4d56c5" providerId="ADAL" clId="{27779579-9A04-4878-923D-68AA5F3461DA}" dt="2024-08-22T16:09:13.429" v="1151" actId="164"/>
        <pc:sldMkLst>
          <pc:docMk/>
          <pc:sldMk cId="2464944507" sldId="280"/>
        </pc:sldMkLst>
        <pc:spChg chg="mod">
          <ac:chgData name="Alistair Matthews" userId="f97f7495-101d-45b3-ac62-45a15e4d56c5" providerId="ADAL" clId="{27779579-9A04-4878-923D-68AA5F3461DA}" dt="2024-08-22T16:03:52.679" v="1115" actId="1076"/>
          <ac:spMkLst>
            <pc:docMk/>
            <pc:sldMk cId="2464944507" sldId="280"/>
            <ac:spMk id="6" creationId="{93FCD61A-B3BA-7014-4FD0-17F3A1F958AE}"/>
          </ac:spMkLst>
        </pc:spChg>
        <pc:spChg chg="mod">
          <ac:chgData name="Alistair Matthews" userId="f97f7495-101d-45b3-ac62-45a15e4d56c5" providerId="ADAL" clId="{27779579-9A04-4878-923D-68AA5F3461DA}" dt="2024-08-22T16:04:02.930" v="1117" actId="1076"/>
          <ac:spMkLst>
            <pc:docMk/>
            <pc:sldMk cId="2464944507" sldId="280"/>
            <ac:spMk id="7" creationId="{790CBAFA-B9F8-6F3B-334B-8228FB7F0364}"/>
          </ac:spMkLst>
        </pc:spChg>
        <pc:spChg chg="mod">
          <ac:chgData name="Alistair Matthews" userId="f97f7495-101d-45b3-ac62-45a15e4d56c5" providerId="ADAL" clId="{27779579-9A04-4878-923D-68AA5F3461DA}" dt="2024-08-22T16:01:57.160" v="1099" actId="20577"/>
          <ac:spMkLst>
            <pc:docMk/>
            <pc:sldMk cId="2464944507" sldId="280"/>
            <ac:spMk id="9" creationId="{1632F12C-F330-1441-0EFD-899A43FD0A6B}"/>
          </ac:spMkLst>
        </pc:spChg>
        <pc:spChg chg="mod">
          <ac:chgData name="Alistair Matthews" userId="f97f7495-101d-45b3-ac62-45a15e4d56c5" providerId="ADAL" clId="{27779579-9A04-4878-923D-68AA5F3461DA}" dt="2024-08-22T16:01:48.024" v="1096"/>
          <ac:spMkLst>
            <pc:docMk/>
            <pc:sldMk cId="2464944507" sldId="280"/>
            <ac:spMk id="10" creationId="{FED08C8B-0DCF-E181-F3A0-42573093945D}"/>
          </ac:spMkLst>
        </pc:spChg>
        <pc:spChg chg="mod">
          <ac:chgData name="Alistair Matthews" userId="f97f7495-101d-45b3-ac62-45a15e4d56c5" providerId="ADAL" clId="{27779579-9A04-4878-923D-68AA5F3461DA}" dt="2024-08-22T16:03:52.679" v="1115" actId="1076"/>
          <ac:spMkLst>
            <pc:docMk/>
            <pc:sldMk cId="2464944507" sldId="280"/>
            <ac:spMk id="21" creationId="{8A60BF75-D8F1-16E9-C8AF-59DFD648386C}"/>
          </ac:spMkLst>
        </pc:spChg>
        <pc:spChg chg="mod">
          <ac:chgData name="Alistair Matthews" userId="f97f7495-101d-45b3-ac62-45a15e4d56c5" providerId="ADAL" clId="{27779579-9A04-4878-923D-68AA5F3461DA}" dt="2024-08-22T16:03:52.679" v="1115" actId="1076"/>
          <ac:spMkLst>
            <pc:docMk/>
            <pc:sldMk cId="2464944507" sldId="280"/>
            <ac:spMk id="22" creationId="{2CE0C429-2D6E-0D46-602F-EB58153B8D35}"/>
          </ac:spMkLst>
        </pc:spChg>
        <pc:spChg chg="mod">
          <ac:chgData name="Alistair Matthews" userId="f97f7495-101d-45b3-ac62-45a15e4d56c5" providerId="ADAL" clId="{27779579-9A04-4878-923D-68AA5F3461DA}" dt="2024-08-22T16:03:52.679" v="1115" actId="1076"/>
          <ac:spMkLst>
            <pc:docMk/>
            <pc:sldMk cId="2464944507" sldId="280"/>
            <ac:spMk id="23" creationId="{183A71F0-99F2-2454-C16D-47344835945C}"/>
          </ac:spMkLst>
        </pc:spChg>
        <pc:spChg chg="mod">
          <ac:chgData name="Alistair Matthews" userId="f97f7495-101d-45b3-ac62-45a15e4d56c5" providerId="ADAL" clId="{27779579-9A04-4878-923D-68AA5F3461DA}" dt="2024-08-22T16:04:17.241" v="1120" actId="20577"/>
          <ac:spMkLst>
            <pc:docMk/>
            <pc:sldMk cId="2464944507" sldId="280"/>
            <ac:spMk id="24" creationId="{5EDB153D-D409-233C-135E-D82D311249AE}"/>
          </ac:spMkLst>
        </pc:spChg>
        <pc:spChg chg="mod">
          <ac:chgData name="Alistair Matthews" userId="f97f7495-101d-45b3-ac62-45a15e4d56c5" providerId="ADAL" clId="{27779579-9A04-4878-923D-68AA5F3461DA}" dt="2024-08-22T16:04:42.510" v="1122" actId="14100"/>
          <ac:spMkLst>
            <pc:docMk/>
            <pc:sldMk cId="2464944507" sldId="280"/>
            <ac:spMk id="25" creationId="{CF9B5C3E-C76B-C417-7844-65BA5F69D940}"/>
          </ac:spMkLst>
        </pc:spChg>
        <pc:spChg chg="mod">
          <ac:chgData name="Alistair Matthews" userId="f97f7495-101d-45b3-ac62-45a15e4d56c5" providerId="ADAL" clId="{27779579-9A04-4878-923D-68AA5F3461DA}" dt="2024-08-22T16:04:49.939" v="1123" actId="1076"/>
          <ac:spMkLst>
            <pc:docMk/>
            <pc:sldMk cId="2464944507" sldId="280"/>
            <ac:spMk id="26" creationId="{BCA8481E-7A78-7CE4-5F48-62F7859E70AD}"/>
          </ac:spMkLst>
        </pc:spChg>
        <pc:spChg chg="mod">
          <ac:chgData name="Alistair Matthews" userId="f97f7495-101d-45b3-ac62-45a15e4d56c5" providerId="ADAL" clId="{27779579-9A04-4878-923D-68AA5F3461DA}" dt="2024-08-22T16:03:52.679" v="1115" actId="1076"/>
          <ac:spMkLst>
            <pc:docMk/>
            <pc:sldMk cId="2464944507" sldId="280"/>
            <ac:spMk id="27" creationId="{27FA35DB-AE55-182F-5F86-2C2606FCE3C7}"/>
          </ac:spMkLst>
        </pc:spChg>
        <pc:spChg chg="mod">
          <ac:chgData name="Alistair Matthews" userId="f97f7495-101d-45b3-ac62-45a15e4d56c5" providerId="ADAL" clId="{27779579-9A04-4878-923D-68AA5F3461DA}" dt="2024-08-22T16:03:52.679" v="1115" actId="1076"/>
          <ac:spMkLst>
            <pc:docMk/>
            <pc:sldMk cId="2464944507" sldId="280"/>
            <ac:spMk id="28" creationId="{CAC66126-2265-384D-461E-171DFAC5C5F6}"/>
          </ac:spMkLst>
        </pc:spChg>
        <pc:spChg chg="del">
          <ac:chgData name="Alistair Matthews" userId="f97f7495-101d-45b3-ac62-45a15e4d56c5" providerId="ADAL" clId="{27779579-9A04-4878-923D-68AA5F3461DA}" dt="2024-08-22T16:00:04.367" v="1040" actId="478"/>
          <ac:spMkLst>
            <pc:docMk/>
            <pc:sldMk cId="2464944507" sldId="280"/>
            <ac:spMk id="30" creationId="{C719CBE7-0897-F7C6-392A-2A0D11B08094}"/>
          </ac:spMkLst>
        </pc:spChg>
        <pc:spChg chg="del">
          <ac:chgData name="Alistair Matthews" userId="f97f7495-101d-45b3-ac62-45a15e4d56c5" providerId="ADAL" clId="{27779579-9A04-4878-923D-68AA5F3461DA}" dt="2024-08-22T16:00:06.809" v="1041" actId="478"/>
          <ac:spMkLst>
            <pc:docMk/>
            <pc:sldMk cId="2464944507" sldId="280"/>
            <ac:spMk id="32" creationId="{5B412371-EB4D-F0FA-4659-D7926445D7B3}"/>
          </ac:spMkLst>
        </pc:spChg>
        <pc:spChg chg="mod">
          <ac:chgData name="Alistair Matthews" userId="f97f7495-101d-45b3-ac62-45a15e4d56c5" providerId="ADAL" clId="{27779579-9A04-4878-923D-68AA5F3461DA}" dt="2024-08-22T16:01:48.024" v="1096"/>
          <ac:spMkLst>
            <pc:docMk/>
            <pc:sldMk cId="2464944507" sldId="280"/>
            <ac:spMk id="35" creationId="{DF9E157A-3431-7F27-8F97-3915F82DE8A1}"/>
          </ac:spMkLst>
        </pc:spChg>
        <pc:spChg chg="mod">
          <ac:chgData name="Alistair Matthews" userId="f97f7495-101d-45b3-ac62-45a15e4d56c5" providerId="ADAL" clId="{27779579-9A04-4878-923D-68AA5F3461DA}" dt="2024-08-22T16:01:48.024" v="1096"/>
          <ac:spMkLst>
            <pc:docMk/>
            <pc:sldMk cId="2464944507" sldId="280"/>
            <ac:spMk id="36" creationId="{7FC43D05-2C08-0EBC-F77D-D3321896C87F}"/>
          </ac:spMkLst>
        </pc:spChg>
        <pc:spChg chg="mod">
          <ac:chgData name="Alistair Matthews" userId="f97f7495-101d-45b3-ac62-45a15e4d56c5" providerId="ADAL" clId="{27779579-9A04-4878-923D-68AA5F3461DA}" dt="2024-08-22T16:01:48.024" v="1096"/>
          <ac:spMkLst>
            <pc:docMk/>
            <pc:sldMk cId="2464944507" sldId="280"/>
            <ac:spMk id="37" creationId="{14A521BB-EADA-9816-AA44-19C9A4B887E1}"/>
          </ac:spMkLst>
        </pc:spChg>
        <pc:spChg chg="mod">
          <ac:chgData name="Alistair Matthews" userId="f97f7495-101d-45b3-ac62-45a15e4d56c5" providerId="ADAL" clId="{27779579-9A04-4878-923D-68AA5F3461DA}" dt="2024-08-22T16:01:48.024" v="1096"/>
          <ac:spMkLst>
            <pc:docMk/>
            <pc:sldMk cId="2464944507" sldId="280"/>
            <ac:spMk id="38" creationId="{8EA8FAA7-38DB-E02B-A281-3F3F219E9C30}"/>
          </ac:spMkLst>
        </pc:spChg>
        <pc:spChg chg="mod">
          <ac:chgData name="Alistair Matthews" userId="f97f7495-101d-45b3-ac62-45a15e4d56c5" providerId="ADAL" clId="{27779579-9A04-4878-923D-68AA5F3461DA}" dt="2024-08-22T16:01:11.749" v="1077" actId="20577"/>
          <ac:spMkLst>
            <pc:docMk/>
            <pc:sldMk cId="2464944507" sldId="280"/>
            <ac:spMk id="42" creationId="{EAD7B9A8-6351-8BD0-6EE1-FAA91FF9D128}"/>
          </ac:spMkLst>
        </pc:spChg>
        <pc:spChg chg="mod">
          <ac:chgData name="Alistair Matthews" userId="f97f7495-101d-45b3-ac62-45a15e4d56c5" providerId="ADAL" clId="{27779579-9A04-4878-923D-68AA5F3461DA}" dt="2024-08-22T16:01:31.759" v="1094" actId="20577"/>
          <ac:spMkLst>
            <pc:docMk/>
            <pc:sldMk cId="2464944507" sldId="280"/>
            <ac:spMk id="43" creationId="{83C3A69F-CE78-668E-5DE3-0FD682C75160}"/>
          </ac:spMkLst>
        </pc:spChg>
        <pc:spChg chg="mod">
          <ac:chgData name="Alistair Matthews" userId="f97f7495-101d-45b3-ac62-45a15e4d56c5" providerId="ADAL" clId="{27779579-9A04-4878-923D-68AA5F3461DA}" dt="2024-08-22T16:01:04.844" v="1074" actId="20577"/>
          <ac:spMkLst>
            <pc:docMk/>
            <pc:sldMk cId="2464944507" sldId="280"/>
            <ac:spMk id="46" creationId="{3E522578-EE82-F2A0-1215-614AA0E52682}"/>
          </ac:spMkLst>
        </pc:spChg>
        <pc:spChg chg="mod">
          <ac:chgData name="Alistair Matthews" userId="f97f7495-101d-45b3-ac62-45a15e4d56c5" providerId="ADAL" clId="{27779579-9A04-4878-923D-68AA5F3461DA}" dt="2024-08-22T16:01:27.354" v="1091" actId="20577"/>
          <ac:spMkLst>
            <pc:docMk/>
            <pc:sldMk cId="2464944507" sldId="280"/>
            <ac:spMk id="54" creationId="{5B5A107A-BD5D-3430-B097-57B49E8EADC5}"/>
          </ac:spMkLst>
        </pc:spChg>
        <pc:spChg chg="del mod">
          <ac:chgData name="Alistair Matthews" userId="f97f7495-101d-45b3-ac62-45a15e4d56c5" providerId="ADAL" clId="{27779579-9A04-4878-923D-68AA5F3461DA}" dt="2024-08-22T16:00:12.889" v="1043" actId="478"/>
          <ac:spMkLst>
            <pc:docMk/>
            <pc:sldMk cId="2464944507" sldId="280"/>
            <ac:spMk id="83" creationId="{F737160C-9D9F-4357-91EF-07F282E27D99}"/>
          </ac:spMkLst>
        </pc:spChg>
        <pc:spChg chg="del">
          <ac:chgData name="Alistair Matthews" userId="f97f7495-101d-45b3-ac62-45a15e4d56c5" providerId="ADAL" clId="{27779579-9A04-4878-923D-68AA5F3461DA}" dt="2024-08-22T16:00:16" v="1044" actId="478"/>
          <ac:spMkLst>
            <pc:docMk/>
            <pc:sldMk cId="2464944507" sldId="280"/>
            <ac:spMk id="84" creationId="{2B4A7B8D-D1CF-B84D-F804-72BBC74B3750}"/>
          </ac:spMkLst>
        </pc:spChg>
        <pc:spChg chg="del">
          <ac:chgData name="Alistair Matthews" userId="f97f7495-101d-45b3-ac62-45a15e4d56c5" providerId="ADAL" clId="{27779579-9A04-4878-923D-68AA5F3461DA}" dt="2024-08-22T16:00:20.289" v="1045" actId="478"/>
          <ac:spMkLst>
            <pc:docMk/>
            <pc:sldMk cId="2464944507" sldId="280"/>
            <ac:spMk id="85" creationId="{438F5B3F-328D-D3CB-584B-AB45A5DF5216}"/>
          </ac:spMkLst>
        </pc:spChg>
        <pc:spChg chg="del">
          <ac:chgData name="Alistair Matthews" userId="f97f7495-101d-45b3-ac62-45a15e4d56c5" providerId="ADAL" clId="{27779579-9A04-4878-923D-68AA5F3461DA}" dt="2024-08-22T16:00:20.289" v="1045" actId="478"/>
          <ac:spMkLst>
            <pc:docMk/>
            <pc:sldMk cId="2464944507" sldId="280"/>
            <ac:spMk id="86" creationId="{C763E133-E469-C945-9F39-F204C2E92D24}"/>
          </ac:spMkLst>
        </pc:spChg>
        <pc:spChg chg="add del">
          <ac:chgData name="Alistair Matthews" userId="f97f7495-101d-45b3-ac62-45a15e4d56c5" providerId="ADAL" clId="{27779579-9A04-4878-923D-68AA5F3461DA}" dt="2024-08-22T16:06:49.879" v="1144" actId="11529"/>
          <ac:spMkLst>
            <pc:docMk/>
            <pc:sldMk cId="2464944507" sldId="280"/>
            <ac:spMk id="98" creationId="{BB7E3FD1-F8BB-5AC6-E330-55494C3D24F6}"/>
          </ac:spMkLst>
        </pc:spChg>
        <pc:spChg chg="add mod ord">
          <ac:chgData name="Alistair Matthews" userId="f97f7495-101d-45b3-ac62-45a15e4d56c5" providerId="ADAL" clId="{27779579-9A04-4878-923D-68AA5F3461DA}" dt="2024-08-22T16:09:02.609" v="1150" actId="167"/>
          <ac:spMkLst>
            <pc:docMk/>
            <pc:sldMk cId="2464944507" sldId="280"/>
            <ac:spMk id="101" creationId="{2FA38C04-F14B-F33A-AFD6-0715B94A306E}"/>
          </ac:spMkLst>
        </pc:spChg>
        <pc:spChg chg="del">
          <ac:chgData name="Alistair Matthews" userId="f97f7495-101d-45b3-ac62-45a15e4d56c5" providerId="ADAL" clId="{27779579-9A04-4878-923D-68AA5F3461DA}" dt="2024-08-22T16:00:20.289" v="1045" actId="478"/>
          <ac:spMkLst>
            <pc:docMk/>
            <pc:sldMk cId="2464944507" sldId="280"/>
            <ac:spMk id="123" creationId="{DE2461C1-7F6C-D88C-2942-0DFC007EA3B1}"/>
          </ac:spMkLst>
        </pc:spChg>
        <pc:grpChg chg="add mod">
          <ac:chgData name="Alistair Matthews" userId="f97f7495-101d-45b3-ac62-45a15e4d56c5" providerId="ADAL" clId="{27779579-9A04-4878-923D-68AA5F3461DA}" dt="2024-08-22T16:04:32.410" v="1121" actId="1076"/>
          <ac:grpSpMkLst>
            <pc:docMk/>
            <pc:sldMk cId="2464944507" sldId="280"/>
            <ac:grpSpMk id="8" creationId="{52505EFD-E294-B7FB-D550-479DD246580F}"/>
          </ac:grpSpMkLst>
        </pc:grpChg>
        <pc:grpChg chg="mod">
          <ac:chgData name="Alistair Matthews" userId="f97f7495-101d-45b3-ac62-45a15e4d56c5" providerId="ADAL" clId="{27779579-9A04-4878-923D-68AA5F3461DA}" dt="2024-08-22T16:04:32.410" v="1121" actId="1076"/>
          <ac:grpSpMkLst>
            <pc:docMk/>
            <pc:sldMk cId="2464944507" sldId="280"/>
            <ac:grpSpMk id="11" creationId="{ACA8CCA1-C434-4CC5-F3DE-5E1A18DB7B1C}"/>
          </ac:grpSpMkLst>
        </pc:grpChg>
        <pc:grpChg chg="mod">
          <ac:chgData name="Alistair Matthews" userId="f97f7495-101d-45b3-ac62-45a15e4d56c5" providerId="ADAL" clId="{27779579-9A04-4878-923D-68AA5F3461DA}" dt="2024-08-22T16:03:52.679" v="1115" actId="1076"/>
          <ac:grpSpMkLst>
            <pc:docMk/>
            <pc:sldMk cId="2464944507" sldId="280"/>
            <ac:grpSpMk id="12" creationId="{736E4B41-5FDD-277E-4D33-85D24FCAC194}"/>
          </ac:grpSpMkLst>
        </pc:grpChg>
        <pc:grpChg chg="mod">
          <ac:chgData name="Alistair Matthews" userId="f97f7495-101d-45b3-ac62-45a15e4d56c5" providerId="ADAL" clId="{27779579-9A04-4878-923D-68AA5F3461DA}" dt="2024-08-22T16:04:32.410" v="1121" actId="1076"/>
          <ac:grpSpMkLst>
            <pc:docMk/>
            <pc:sldMk cId="2464944507" sldId="280"/>
            <ac:grpSpMk id="19" creationId="{14E6C953-0453-85F9-281E-EC58ABA316F2}"/>
          </ac:grpSpMkLst>
        </pc:grpChg>
        <pc:grpChg chg="del">
          <ac:chgData name="Alistair Matthews" userId="f97f7495-101d-45b3-ac62-45a15e4d56c5" providerId="ADAL" clId="{27779579-9A04-4878-923D-68AA5F3461DA}" dt="2024-08-22T16:01:45.399" v="1095" actId="478"/>
          <ac:grpSpMkLst>
            <pc:docMk/>
            <pc:sldMk cId="2464944507" sldId="280"/>
            <ac:grpSpMk id="20" creationId="{15B3D6E7-1637-7A19-5FD2-E8116E9D7F19}"/>
          </ac:grpSpMkLst>
        </pc:grpChg>
        <pc:grpChg chg="mod">
          <ac:chgData name="Alistair Matthews" userId="f97f7495-101d-45b3-ac62-45a15e4d56c5" providerId="ADAL" clId="{27779579-9A04-4878-923D-68AA5F3461DA}" dt="2024-08-22T16:01:48.024" v="1096"/>
          <ac:grpSpMkLst>
            <pc:docMk/>
            <pc:sldMk cId="2464944507" sldId="280"/>
            <ac:grpSpMk id="29" creationId="{BCB07D14-4EA0-9E42-A2A4-0BC12A1D87C0}"/>
          </ac:grpSpMkLst>
        </pc:grpChg>
        <pc:grpChg chg="del">
          <ac:chgData name="Alistair Matthews" userId="f97f7495-101d-45b3-ac62-45a15e4d56c5" providerId="ADAL" clId="{27779579-9A04-4878-923D-68AA5F3461DA}" dt="2024-08-22T16:01:45.399" v="1095" actId="478"/>
          <ac:grpSpMkLst>
            <pc:docMk/>
            <pc:sldMk cId="2464944507" sldId="280"/>
            <ac:grpSpMk id="33" creationId="{D2ED1971-D33B-5564-D878-AC1BBDFB959A}"/>
          </ac:grpSpMkLst>
        </pc:grpChg>
        <pc:grpChg chg="del">
          <ac:chgData name="Alistair Matthews" userId="f97f7495-101d-45b3-ac62-45a15e4d56c5" providerId="ADAL" clId="{27779579-9A04-4878-923D-68AA5F3461DA}" dt="2024-08-22T16:00:04.367" v="1040" actId="478"/>
          <ac:grpSpMkLst>
            <pc:docMk/>
            <pc:sldMk cId="2464944507" sldId="280"/>
            <ac:grpSpMk id="39" creationId="{12A892A9-9AFA-E990-F653-1BBC2518552C}"/>
          </ac:grpSpMkLst>
        </pc:grpChg>
        <pc:grpChg chg="del">
          <ac:chgData name="Alistair Matthews" userId="f97f7495-101d-45b3-ac62-45a15e4d56c5" providerId="ADAL" clId="{27779579-9A04-4878-923D-68AA5F3461DA}" dt="2024-08-22T16:00:37.963" v="1051" actId="478"/>
          <ac:grpSpMkLst>
            <pc:docMk/>
            <pc:sldMk cId="2464944507" sldId="280"/>
            <ac:grpSpMk id="82" creationId="{C586DF23-DCD0-4B67-9445-64CD329FE97B}"/>
          </ac:grpSpMkLst>
        </pc:grpChg>
        <pc:grpChg chg="add">
          <ac:chgData name="Alistair Matthews" userId="f97f7495-101d-45b3-ac62-45a15e4d56c5" providerId="ADAL" clId="{27779579-9A04-4878-923D-68AA5F3461DA}" dt="2024-08-22T16:06:57.039" v="1145" actId="164"/>
          <ac:grpSpMkLst>
            <pc:docMk/>
            <pc:sldMk cId="2464944507" sldId="280"/>
            <ac:grpSpMk id="100" creationId="{F68C381C-1D98-12F5-70F8-01DE29622CAB}"/>
          </ac:grpSpMkLst>
        </pc:grpChg>
        <pc:grpChg chg="add">
          <ac:chgData name="Alistair Matthews" userId="f97f7495-101d-45b3-ac62-45a15e4d56c5" providerId="ADAL" clId="{27779579-9A04-4878-923D-68AA5F3461DA}" dt="2024-08-22T16:09:13.429" v="1151" actId="164"/>
          <ac:grpSpMkLst>
            <pc:docMk/>
            <pc:sldMk cId="2464944507" sldId="280"/>
            <ac:grpSpMk id="102" creationId="{90B217A3-BF2F-45BA-D734-E9B9D3ABEC43}"/>
          </ac:grpSpMkLst>
        </pc:grpChg>
        <pc:grpChg chg="del">
          <ac:chgData name="Alistair Matthews" userId="f97f7495-101d-45b3-ac62-45a15e4d56c5" providerId="ADAL" clId="{27779579-9A04-4878-923D-68AA5F3461DA}" dt="2024-08-22T16:00:20.289" v="1045" actId="478"/>
          <ac:grpSpMkLst>
            <pc:docMk/>
            <pc:sldMk cId="2464944507" sldId="280"/>
            <ac:grpSpMk id="126" creationId="{924B7732-DB18-B486-A598-6B03E244E777}"/>
          </ac:grpSpMkLst>
        </pc:grpChg>
        <pc:picChg chg="del">
          <ac:chgData name="Alistair Matthews" userId="f97f7495-101d-45b3-ac62-45a15e4d56c5" providerId="ADAL" clId="{27779579-9A04-4878-923D-68AA5F3461DA}" dt="2024-08-22T16:00:20.289" v="1045" actId="478"/>
          <ac:picMkLst>
            <pc:docMk/>
            <pc:sldMk cId="2464944507" sldId="280"/>
            <ac:picMk id="152" creationId="{798378EF-D715-8DD7-065A-CF6D131D3687}"/>
          </ac:picMkLst>
        </pc:picChg>
        <pc:picChg chg="del">
          <ac:chgData name="Alistair Matthews" userId="f97f7495-101d-45b3-ac62-45a15e4d56c5" providerId="ADAL" clId="{27779579-9A04-4878-923D-68AA5F3461DA}" dt="2024-08-22T16:00:20.289" v="1045" actId="478"/>
          <ac:picMkLst>
            <pc:docMk/>
            <pc:sldMk cId="2464944507" sldId="280"/>
            <ac:picMk id="154" creationId="{0F3AAA13-11FA-5CCA-E2A7-01EE4D43D6A4}"/>
          </ac:picMkLst>
        </pc:picChg>
        <pc:cxnChg chg="mod">
          <ac:chgData name="Alistair Matthews" userId="f97f7495-101d-45b3-ac62-45a15e4d56c5" providerId="ADAL" clId="{27779579-9A04-4878-923D-68AA5F3461DA}" dt="2024-08-22T16:01:48.024" v="1096"/>
          <ac:cxnSpMkLst>
            <pc:docMk/>
            <pc:sldMk cId="2464944507" sldId="280"/>
            <ac:cxnSpMk id="34" creationId="{0AB0042C-2E6F-6527-091E-06B836769344}"/>
          </ac:cxnSpMkLst>
        </pc:cxnChg>
        <pc:cxnChg chg="add mod">
          <ac:chgData name="Alistair Matthews" userId="f97f7495-101d-45b3-ac62-45a15e4d56c5" providerId="ADAL" clId="{27779579-9A04-4878-923D-68AA5F3461DA}" dt="2024-08-22T16:05:50.280" v="1134" actId="14100"/>
          <ac:cxnSpMkLst>
            <pc:docMk/>
            <pc:sldMk cId="2464944507" sldId="280"/>
            <ac:cxnSpMk id="67" creationId="{6A908976-B041-DCEB-D83C-A042D3569B02}"/>
          </ac:cxnSpMkLst>
        </pc:cxnChg>
        <pc:cxnChg chg="add mod">
          <ac:chgData name="Alistair Matthews" userId="f97f7495-101d-45b3-ac62-45a15e4d56c5" providerId="ADAL" clId="{27779579-9A04-4878-923D-68AA5F3461DA}" dt="2024-08-22T16:05:47.105" v="1133" actId="14100"/>
          <ac:cxnSpMkLst>
            <pc:docMk/>
            <pc:sldMk cId="2464944507" sldId="280"/>
            <ac:cxnSpMk id="70" creationId="{4782F4A7-15F9-F978-59F9-8515C1355F44}"/>
          </ac:cxnSpMkLst>
        </pc:cxnChg>
        <pc:cxnChg chg="add mod">
          <ac:chgData name="Alistair Matthews" userId="f97f7495-101d-45b3-ac62-45a15e4d56c5" providerId="ADAL" clId="{27779579-9A04-4878-923D-68AA5F3461DA}" dt="2024-08-22T16:06:02.400" v="1139" actId="14100"/>
          <ac:cxnSpMkLst>
            <pc:docMk/>
            <pc:sldMk cId="2464944507" sldId="280"/>
            <ac:cxnSpMk id="78" creationId="{60E196D8-21A9-1E35-49DF-8680D3896A9B}"/>
          </ac:cxnSpMkLst>
        </pc:cxnChg>
        <pc:cxnChg chg="del mod">
          <ac:chgData name="Alistair Matthews" userId="f97f7495-101d-45b3-ac62-45a15e4d56c5" providerId="ADAL" clId="{27779579-9A04-4878-923D-68AA5F3461DA}" dt="2024-08-22T16:00:46.249" v="1056" actId="478"/>
          <ac:cxnSpMkLst>
            <pc:docMk/>
            <pc:sldMk cId="2464944507" sldId="280"/>
            <ac:cxnSpMk id="92" creationId="{9AB86010-F0AC-7590-9557-0E8B6CF2C902}"/>
          </ac:cxnSpMkLst>
        </pc:cxnChg>
        <pc:cxnChg chg="add mod">
          <ac:chgData name="Alistair Matthews" userId="f97f7495-101d-45b3-ac62-45a15e4d56c5" providerId="ADAL" clId="{27779579-9A04-4878-923D-68AA5F3461DA}" dt="2024-08-22T16:06:10.962" v="1142" actId="14100"/>
          <ac:cxnSpMkLst>
            <pc:docMk/>
            <pc:sldMk cId="2464944507" sldId="280"/>
            <ac:cxnSpMk id="93" creationId="{616A214F-28F9-79B7-151D-530CD86B92B2}"/>
          </ac:cxnSpMkLst>
        </pc:cxnChg>
        <pc:cxnChg chg="del mod">
          <ac:chgData name="Alistair Matthews" userId="f97f7495-101d-45b3-ac62-45a15e4d56c5" providerId="ADAL" clId="{27779579-9A04-4878-923D-68AA5F3461DA}" dt="2024-08-22T16:00:45.219" v="1055" actId="478"/>
          <ac:cxnSpMkLst>
            <pc:docMk/>
            <pc:sldMk cId="2464944507" sldId="280"/>
            <ac:cxnSpMk id="94" creationId="{5DC1CE3A-F5A0-BA3A-D7CA-7ED59217DA05}"/>
          </ac:cxnSpMkLst>
        </pc:cxnChg>
        <pc:cxnChg chg="del mod">
          <ac:chgData name="Alistair Matthews" userId="f97f7495-101d-45b3-ac62-45a15e4d56c5" providerId="ADAL" clId="{27779579-9A04-4878-923D-68AA5F3461DA}" dt="2024-08-22T16:00:44.169" v="1054" actId="478"/>
          <ac:cxnSpMkLst>
            <pc:docMk/>
            <pc:sldMk cId="2464944507" sldId="280"/>
            <ac:cxnSpMk id="96" creationId="{9CD2743C-2205-AA80-7DB9-AB42F4606B89}"/>
          </ac:cxnSpMkLst>
        </pc:cxnChg>
        <pc:cxnChg chg="del mod">
          <ac:chgData name="Alistair Matthews" userId="f97f7495-101d-45b3-ac62-45a15e4d56c5" providerId="ADAL" clId="{27779579-9A04-4878-923D-68AA5F3461DA}" dt="2024-08-22T16:00:41.892" v="1052" actId="478"/>
          <ac:cxnSpMkLst>
            <pc:docMk/>
            <pc:sldMk cId="2464944507" sldId="280"/>
            <ac:cxnSpMk id="99" creationId="{F77BD6F3-DC20-E469-3617-BCC7048488F1}"/>
          </ac:cxnSpMkLst>
        </pc:cxnChg>
        <pc:cxnChg chg="del mod">
          <ac:chgData name="Alistair Matthews" userId="f97f7495-101d-45b3-ac62-45a15e4d56c5" providerId="ADAL" clId="{27779579-9A04-4878-923D-68AA5F3461DA}" dt="2024-08-22T16:00:35.709" v="1050" actId="478"/>
          <ac:cxnSpMkLst>
            <pc:docMk/>
            <pc:sldMk cId="2464944507" sldId="280"/>
            <ac:cxnSpMk id="113" creationId="{30BBF467-95A6-7930-28A4-04DB216E5F53}"/>
          </ac:cxnSpMkLst>
        </pc:cxnChg>
        <pc:cxnChg chg="del mod">
          <ac:chgData name="Alistair Matthews" userId="f97f7495-101d-45b3-ac62-45a15e4d56c5" providerId="ADAL" clId="{27779579-9A04-4878-923D-68AA5F3461DA}" dt="2024-08-22T16:00:29.920" v="1048" actId="478"/>
          <ac:cxnSpMkLst>
            <pc:docMk/>
            <pc:sldMk cId="2464944507" sldId="280"/>
            <ac:cxnSpMk id="116" creationId="{25429009-E191-CA39-458F-3AFE44455DB8}"/>
          </ac:cxnSpMkLst>
        </pc:cxnChg>
        <pc:cxnChg chg="del mod">
          <ac:chgData name="Alistair Matthews" userId="f97f7495-101d-45b3-ac62-45a15e4d56c5" providerId="ADAL" clId="{27779579-9A04-4878-923D-68AA5F3461DA}" dt="2024-08-22T16:00:23.709" v="1046" actId="478"/>
          <ac:cxnSpMkLst>
            <pc:docMk/>
            <pc:sldMk cId="2464944507" sldId="280"/>
            <ac:cxnSpMk id="119" creationId="{4A6316BE-9F88-78AE-6588-B100316359E5}"/>
          </ac:cxnSpMkLst>
        </pc:cxnChg>
        <pc:cxnChg chg="mod">
          <ac:chgData name="Alistair Matthews" userId="f97f7495-101d-45b3-ac62-45a15e4d56c5" providerId="ADAL" clId="{27779579-9A04-4878-923D-68AA5F3461DA}" dt="2024-08-22T16:01:45.399" v="1095" actId="478"/>
          <ac:cxnSpMkLst>
            <pc:docMk/>
            <pc:sldMk cId="2464944507" sldId="280"/>
            <ac:cxnSpMk id="131" creationId="{A241B596-C33B-3181-DDFE-14584BDF6011}"/>
          </ac:cxnSpMkLst>
        </pc:cxnChg>
        <pc:cxnChg chg="del">
          <ac:chgData name="Alistair Matthews" userId="f97f7495-101d-45b3-ac62-45a15e4d56c5" providerId="ADAL" clId="{27779579-9A04-4878-923D-68AA5F3461DA}" dt="2024-08-22T16:00:20.289" v="1045" actId="478"/>
          <ac:cxnSpMkLst>
            <pc:docMk/>
            <pc:sldMk cId="2464944507" sldId="280"/>
            <ac:cxnSpMk id="134" creationId="{1695F84D-C5C1-70D3-30D2-C59ACF0FE8D4}"/>
          </ac:cxnSpMkLst>
        </pc:cxnChg>
        <pc:cxnChg chg="del mod">
          <ac:chgData name="Alistair Matthews" userId="f97f7495-101d-45b3-ac62-45a15e4d56c5" providerId="ADAL" clId="{27779579-9A04-4878-923D-68AA5F3461DA}" dt="2024-08-22T16:00:20.289" v="1045" actId="478"/>
          <ac:cxnSpMkLst>
            <pc:docMk/>
            <pc:sldMk cId="2464944507" sldId="280"/>
            <ac:cxnSpMk id="135" creationId="{59515CAA-1472-05B0-F9D0-A883F7D9CC3A}"/>
          </ac:cxnSpMkLst>
        </pc:cxnChg>
        <pc:cxnChg chg="del">
          <ac:chgData name="Alistair Matthews" userId="f97f7495-101d-45b3-ac62-45a15e4d56c5" providerId="ADAL" clId="{27779579-9A04-4878-923D-68AA5F3461DA}" dt="2024-08-22T16:00:43.139" v="1053" actId="478"/>
          <ac:cxnSpMkLst>
            <pc:docMk/>
            <pc:sldMk cId="2464944507" sldId="280"/>
            <ac:cxnSpMk id="140" creationId="{46845536-74E3-9E4B-B198-1CCB1CE086DF}"/>
          </ac:cxnSpMkLst>
        </pc:cxnChg>
        <pc:cxnChg chg="del">
          <ac:chgData name="Alistair Matthews" userId="f97f7495-101d-45b3-ac62-45a15e4d56c5" providerId="ADAL" clId="{27779579-9A04-4878-923D-68AA5F3461DA}" dt="2024-08-22T16:00:26.550" v="1047" actId="478"/>
          <ac:cxnSpMkLst>
            <pc:docMk/>
            <pc:sldMk cId="2464944507" sldId="280"/>
            <ac:cxnSpMk id="145" creationId="{8E9ED170-5530-F54B-671B-B4F951A82C5A}"/>
          </ac:cxnSpMkLst>
        </pc:cxnChg>
        <pc:cxnChg chg="del mod">
          <ac:chgData name="Alistair Matthews" userId="f97f7495-101d-45b3-ac62-45a15e4d56c5" providerId="ADAL" clId="{27779579-9A04-4878-923D-68AA5F3461DA}" dt="2024-08-22T16:00:32.640" v="1049" actId="478"/>
          <ac:cxnSpMkLst>
            <pc:docMk/>
            <pc:sldMk cId="2464944507" sldId="280"/>
            <ac:cxnSpMk id="148" creationId="{5D7507CE-275C-57C9-6305-F34021BD1BEF}"/>
          </ac:cxnSpMkLst>
        </pc:cxnChg>
        <pc:cxnChg chg="mod">
          <ac:chgData name="Alistair Matthews" userId="f97f7495-101d-45b3-ac62-45a15e4d56c5" providerId="ADAL" clId="{27779579-9A04-4878-923D-68AA5F3461DA}" dt="2024-08-22T16:05:55.140" v="1136" actId="14100"/>
          <ac:cxnSpMkLst>
            <pc:docMk/>
            <pc:sldMk cId="2464944507" sldId="280"/>
            <ac:cxnSpMk id="155" creationId="{E3A0496F-A8FC-EA6D-EA64-D6607F363FAA}"/>
          </ac:cxnSpMkLst>
        </pc:cxnChg>
        <pc:cxnChg chg="mod">
          <ac:chgData name="Alistair Matthews" userId="f97f7495-101d-45b3-ac62-45a15e4d56c5" providerId="ADAL" clId="{27779579-9A04-4878-923D-68AA5F3461DA}" dt="2024-08-22T16:05:53.169" v="1135" actId="14100"/>
          <ac:cxnSpMkLst>
            <pc:docMk/>
            <pc:sldMk cId="2464944507" sldId="280"/>
            <ac:cxnSpMk id="157" creationId="{EA6FE143-9B3E-5B35-5393-18BEC82D76DD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2T16:21:09.259" v="1303" actId="164"/>
        <pc:sldMkLst>
          <pc:docMk/>
          <pc:sldMk cId="344735158" sldId="281"/>
        </pc:sldMkLst>
        <pc:spChg chg="add del mod">
          <ac:chgData name="Alistair Matthews" userId="f97f7495-101d-45b3-ac62-45a15e4d56c5" providerId="ADAL" clId="{27779579-9A04-4878-923D-68AA5F3461DA}" dt="2024-08-22T16:20:00.879" v="1286" actId="1076"/>
          <ac:spMkLst>
            <pc:docMk/>
            <pc:sldMk cId="344735158" sldId="281"/>
            <ac:spMk id="2" creationId="{B6136F32-37AA-57FF-1F07-357A05F8B709}"/>
          </ac:spMkLst>
        </pc:spChg>
        <pc:spChg chg="add mod">
          <ac:chgData name="Alistair Matthews" userId="f97f7495-101d-45b3-ac62-45a15e4d56c5" providerId="ADAL" clId="{27779579-9A04-4878-923D-68AA5F3461DA}" dt="2024-08-22T16:14:28.431" v="1221" actId="1076"/>
          <ac:spMkLst>
            <pc:docMk/>
            <pc:sldMk cId="344735158" sldId="281"/>
            <ac:spMk id="3" creationId="{86D1B29C-87F6-98E5-7D7C-56BADEBF77DB}"/>
          </ac:spMkLst>
        </pc:spChg>
        <pc:spChg chg="mod topLvl">
          <ac:chgData name="Alistair Matthews" userId="f97f7495-101d-45b3-ac62-45a15e4d56c5" providerId="ADAL" clId="{27779579-9A04-4878-923D-68AA5F3461DA}" dt="2024-08-22T16:14:13.959" v="1217" actId="14100"/>
          <ac:spMkLst>
            <pc:docMk/>
            <pc:sldMk cId="344735158" sldId="281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8-22T16:10:56.745" v="1178" actId="165"/>
          <ac:spMkLst>
            <pc:docMk/>
            <pc:sldMk cId="344735158" sldId="281"/>
            <ac:spMk id="7" creationId="{790CBAFA-B9F8-6F3B-334B-8228FB7F0364}"/>
          </ac:spMkLst>
        </pc:spChg>
        <pc:spChg chg="add del mod topLvl">
          <ac:chgData name="Alistair Matthews" userId="f97f7495-101d-45b3-ac62-45a15e4d56c5" providerId="ADAL" clId="{27779579-9A04-4878-923D-68AA5F3461DA}" dt="2024-08-22T16:17:08.754" v="1256" actId="1076"/>
          <ac:spMkLst>
            <pc:docMk/>
            <pc:sldMk cId="344735158" sldId="281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8-22T16:10:56.745" v="1178" actId="165"/>
          <ac:spMkLst>
            <pc:docMk/>
            <pc:sldMk cId="344735158" sldId="281"/>
            <ac:spMk id="22" creationId="{2CE0C429-2D6E-0D46-602F-EB58153B8D35}"/>
          </ac:spMkLst>
        </pc:spChg>
        <pc:spChg chg="add del mod topLvl">
          <ac:chgData name="Alistair Matthews" userId="f97f7495-101d-45b3-ac62-45a15e4d56c5" providerId="ADAL" clId="{27779579-9A04-4878-923D-68AA5F3461DA}" dt="2024-08-22T16:17:14.819" v="1257" actId="1076"/>
          <ac:spMkLst>
            <pc:docMk/>
            <pc:sldMk cId="344735158" sldId="281"/>
            <ac:spMk id="23" creationId="{183A71F0-99F2-2454-C16D-47344835945C}"/>
          </ac:spMkLst>
        </pc:spChg>
        <pc:spChg chg="mod topLvl">
          <ac:chgData name="Alistair Matthews" userId="f97f7495-101d-45b3-ac62-45a15e4d56c5" providerId="ADAL" clId="{27779579-9A04-4878-923D-68AA5F3461DA}" dt="2024-08-22T16:10:56.745" v="1178" actId="165"/>
          <ac:spMkLst>
            <pc:docMk/>
            <pc:sldMk cId="344735158" sldId="281"/>
            <ac:spMk id="24" creationId="{5EDB153D-D409-233C-135E-D82D311249AE}"/>
          </ac:spMkLst>
        </pc:spChg>
        <pc:spChg chg="mod topLvl">
          <ac:chgData name="Alistair Matthews" userId="f97f7495-101d-45b3-ac62-45a15e4d56c5" providerId="ADAL" clId="{27779579-9A04-4878-923D-68AA5F3461DA}" dt="2024-08-22T16:11:14.140" v="1179" actId="14100"/>
          <ac:spMkLst>
            <pc:docMk/>
            <pc:sldMk cId="344735158" sldId="281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2T16:10:56.745" v="1178" actId="165"/>
          <ac:spMkLst>
            <pc:docMk/>
            <pc:sldMk cId="344735158" sldId="281"/>
            <ac:spMk id="26" creationId="{BCA8481E-7A78-7CE4-5F48-62F7859E70AD}"/>
          </ac:spMkLst>
        </pc:spChg>
        <pc:spChg chg="mod topLvl">
          <ac:chgData name="Alistair Matthews" userId="f97f7495-101d-45b3-ac62-45a15e4d56c5" providerId="ADAL" clId="{27779579-9A04-4878-923D-68AA5F3461DA}" dt="2024-08-22T16:14:52.719" v="1223" actId="1076"/>
          <ac:spMkLst>
            <pc:docMk/>
            <pc:sldMk cId="344735158" sldId="281"/>
            <ac:spMk id="27" creationId="{27FA35DB-AE55-182F-5F86-2C2606FCE3C7}"/>
          </ac:spMkLst>
        </pc:spChg>
        <pc:spChg chg="mod topLvl">
          <ac:chgData name="Alistair Matthews" userId="f97f7495-101d-45b3-ac62-45a15e4d56c5" providerId="ADAL" clId="{27779579-9A04-4878-923D-68AA5F3461DA}" dt="2024-08-22T16:14:42.829" v="1222" actId="1076"/>
          <ac:spMkLst>
            <pc:docMk/>
            <pc:sldMk cId="344735158" sldId="281"/>
            <ac:spMk id="28" creationId="{CAC66126-2265-384D-461E-171DFAC5C5F6}"/>
          </ac:spMkLst>
        </pc:spChg>
        <pc:spChg chg="add mod">
          <ac:chgData name="Alistair Matthews" userId="f97f7495-101d-45b3-ac62-45a15e4d56c5" providerId="ADAL" clId="{27779579-9A04-4878-923D-68AA5F3461DA}" dt="2024-08-22T16:15:40.209" v="1229" actId="1076"/>
          <ac:spMkLst>
            <pc:docMk/>
            <pc:sldMk cId="344735158" sldId="281"/>
            <ac:spMk id="33" creationId="{C2E8CD75-5AA9-7248-29CE-C6E3FA546C7B}"/>
          </ac:spMkLst>
        </pc:spChg>
        <pc:spChg chg="add mod">
          <ac:chgData name="Alistair Matthews" userId="f97f7495-101d-45b3-ac62-45a15e4d56c5" providerId="ADAL" clId="{27779579-9A04-4878-923D-68AA5F3461DA}" dt="2024-08-22T16:17:00.385" v="1250" actId="1076"/>
          <ac:spMkLst>
            <pc:docMk/>
            <pc:sldMk cId="344735158" sldId="281"/>
            <ac:spMk id="39" creationId="{FB6CE787-91EF-0A46-8CDC-245059E62D32}"/>
          </ac:spMkLst>
        </pc:spChg>
        <pc:spChg chg="add mod">
          <ac:chgData name="Alistair Matthews" userId="f97f7495-101d-45b3-ac62-45a15e4d56c5" providerId="ADAL" clId="{27779579-9A04-4878-923D-68AA5F3461DA}" dt="2024-08-22T16:17:36.049" v="1261" actId="1076"/>
          <ac:spMkLst>
            <pc:docMk/>
            <pc:sldMk cId="344735158" sldId="281"/>
            <ac:spMk id="40" creationId="{64DB91FD-A35D-94F5-E202-4AF9CE63EB26}"/>
          </ac:spMkLst>
        </pc:spChg>
        <pc:spChg chg="add mod">
          <ac:chgData name="Alistair Matthews" userId="f97f7495-101d-45b3-ac62-45a15e4d56c5" providerId="ADAL" clId="{27779579-9A04-4878-923D-68AA5F3461DA}" dt="2024-08-22T16:20:24.431" v="1294" actId="1076"/>
          <ac:spMkLst>
            <pc:docMk/>
            <pc:sldMk cId="344735158" sldId="281"/>
            <ac:spMk id="85" creationId="{C6FB1B52-2A28-0497-B7A9-05BE598C34E3}"/>
          </ac:spMkLst>
        </pc:spChg>
        <pc:spChg chg="add mod">
          <ac:chgData name="Alistair Matthews" userId="f97f7495-101d-45b3-ac62-45a15e4d56c5" providerId="ADAL" clId="{27779579-9A04-4878-923D-68AA5F3461DA}" dt="2024-08-22T16:20:32.582" v="1296" actId="1076"/>
          <ac:spMkLst>
            <pc:docMk/>
            <pc:sldMk cId="344735158" sldId="281"/>
            <ac:spMk id="86" creationId="{F8A00A62-A0D9-885D-877C-46775C7692B8}"/>
          </ac:spMkLst>
        </pc:spChg>
        <pc:spChg chg="add mod">
          <ac:chgData name="Alistair Matthews" userId="f97f7495-101d-45b3-ac62-45a15e4d56c5" providerId="ADAL" clId="{27779579-9A04-4878-923D-68AA5F3461DA}" dt="2024-08-22T16:20:43.373" v="1302" actId="20577"/>
          <ac:spMkLst>
            <pc:docMk/>
            <pc:sldMk cId="344735158" sldId="281"/>
            <ac:spMk id="87" creationId="{22299B5E-00FE-79A3-F869-88C4DDE63E5D}"/>
          </ac:spMkLst>
        </pc:spChg>
        <pc:spChg chg="mod topLvl">
          <ac:chgData name="Alistair Matthews" userId="f97f7495-101d-45b3-ac62-45a15e4d56c5" providerId="ADAL" clId="{27779579-9A04-4878-923D-68AA5F3461DA}" dt="2024-08-22T16:19:57.299" v="1284" actId="20577"/>
          <ac:spMkLst>
            <pc:docMk/>
            <pc:sldMk cId="344735158" sldId="281"/>
            <ac:spMk id="101" creationId="{2FA38C04-F14B-F33A-AFD6-0715B94A306E}"/>
          </ac:spMkLst>
        </pc:spChg>
        <pc:grpChg chg="mod topLvl">
          <ac:chgData name="Alistair Matthews" userId="f97f7495-101d-45b3-ac62-45a15e4d56c5" providerId="ADAL" clId="{27779579-9A04-4878-923D-68AA5F3461DA}" dt="2024-08-22T16:11:32.500" v="1182" actId="1076"/>
          <ac:grpSpMkLst>
            <pc:docMk/>
            <pc:sldMk cId="344735158" sldId="281"/>
            <ac:grpSpMk id="8" creationId="{52505EFD-E294-B7FB-D550-479DD246580F}"/>
          </ac:grpSpMkLst>
        </pc:grpChg>
        <pc:grpChg chg="mod topLvl">
          <ac:chgData name="Alistair Matthews" userId="f97f7495-101d-45b3-ac62-45a15e4d56c5" providerId="ADAL" clId="{27779579-9A04-4878-923D-68AA5F3461DA}" dt="2024-08-22T16:11:32.500" v="1182" actId="1076"/>
          <ac:grpSpMkLst>
            <pc:docMk/>
            <pc:sldMk cId="344735158" sldId="281"/>
            <ac:grpSpMk id="11" creationId="{ACA8CCA1-C434-4CC5-F3DE-5E1A18DB7B1C}"/>
          </ac:grpSpMkLst>
        </pc:grpChg>
        <pc:grpChg chg="topLvl">
          <ac:chgData name="Alistair Matthews" userId="f97f7495-101d-45b3-ac62-45a15e4d56c5" providerId="ADAL" clId="{27779579-9A04-4878-923D-68AA5F3461DA}" dt="2024-08-22T16:10:56.745" v="1178" actId="165"/>
          <ac:grpSpMkLst>
            <pc:docMk/>
            <pc:sldMk cId="344735158" sldId="281"/>
            <ac:grpSpMk id="12" creationId="{736E4B41-5FDD-277E-4D33-85D24FCAC194}"/>
          </ac:grpSpMkLst>
        </pc:grpChg>
        <pc:grpChg chg="mod topLvl">
          <ac:chgData name="Alistair Matthews" userId="f97f7495-101d-45b3-ac62-45a15e4d56c5" providerId="ADAL" clId="{27779579-9A04-4878-923D-68AA5F3461DA}" dt="2024-08-22T16:11:32.500" v="1182" actId="1076"/>
          <ac:grpSpMkLst>
            <pc:docMk/>
            <pc:sldMk cId="344735158" sldId="281"/>
            <ac:grpSpMk id="19" creationId="{14E6C953-0453-85F9-281E-EC58ABA316F2}"/>
          </ac:grpSpMkLst>
        </pc:grpChg>
        <pc:grpChg chg="add">
          <ac:chgData name="Alistair Matthews" userId="f97f7495-101d-45b3-ac62-45a15e4d56c5" providerId="ADAL" clId="{27779579-9A04-4878-923D-68AA5F3461DA}" dt="2024-08-22T16:21:09.259" v="1303" actId="164"/>
          <ac:grpSpMkLst>
            <pc:docMk/>
            <pc:sldMk cId="344735158" sldId="281"/>
            <ac:grpSpMk id="88" creationId="{FC527FB4-80C8-A0CC-444C-797E7BC01815}"/>
          </ac:grpSpMkLst>
        </pc:grpChg>
        <pc:grpChg chg="del topLvl">
          <ac:chgData name="Alistair Matthews" userId="f97f7495-101d-45b3-ac62-45a15e4d56c5" providerId="ADAL" clId="{27779579-9A04-4878-923D-68AA5F3461DA}" dt="2024-08-22T16:10:56.745" v="1178" actId="165"/>
          <ac:grpSpMkLst>
            <pc:docMk/>
            <pc:sldMk cId="344735158" sldId="281"/>
            <ac:grpSpMk id="100" creationId="{F68C381C-1D98-12F5-70F8-01DE29622CAB}"/>
          </ac:grpSpMkLst>
        </pc:grpChg>
        <pc:grpChg chg="del mod">
          <ac:chgData name="Alistair Matthews" userId="f97f7495-101d-45b3-ac62-45a15e4d56c5" providerId="ADAL" clId="{27779579-9A04-4878-923D-68AA5F3461DA}" dt="2024-08-22T16:10:40.784" v="1176" actId="165"/>
          <ac:grpSpMkLst>
            <pc:docMk/>
            <pc:sldMk cId="344735158" sldId="281"/>
            <ac:grpSpMk id="102" creationId="{90B217A3-BF2F-45BA-D734-E9B9D3ABEC43}"/>
          </ac:grpSpMkLst>
        </pc:grpChg>
        <pc:cxnChg chg="mod topLvl">
          <ac:chgData name="Alistair Matthews" userId="f97f7495-101d-45b3-ac62-45a15e4d56c5" providerId="ADAL" clId="{27779579-9A04-4878-923D-68AA5F3461DA}" dt="2024-08-22T16:20:00.879" v="1286" actId="1076"/>
          <ac:cxnSpMkLst>
            <pc:docMk/>
            <pc:sldMk cId="344735158" sldId="281"/>
            <ac:cxnSpMk id="67" creationId="{6A908976-B041-DCEB-D83C-A042D3569B02}"/>
          </ac:cxnSpMkLst>
        </pc:cxnChg>
        <pc:cxnChg chg="add mod">
          <ac:chgData name="Alistair Matthews" userId="f97f7495-101d-45b3-ac62-45a15e4d56c5" providerId="ADAL" clId="{27779579-9A04-4878-923D-68AA5F3461DA}" dt="2024-08-22T16:20:00.879" v="1286" actId="1076"/>
          <ac:cxnSpMkLst>
            <pc:docMk/>
            <pc:sldMk cId="344735158" sldId="281"/>
            <ac:cxnSpMk id="68" creationId="{E6E25FC8-5534-B86B-6DC2-FAB29ED738B8}"/>
          </ac:cxnSpMkLst>
        </pc:cxnChg>
        <pc:cxnChg chg="mod topLvl">
          <ac:chgData name="Alistair Matthews" userId="f97f7495-101d-45b3-ac62-45a15e4d56c5" providerId="ADAL" clId="{27779579-9A04-4878-923D-68AA5F3461DA}" dt="2024-08-22T16:20:00.879" v="1286" actId="1076"/>
          <ac:cxnSpMkLst>
            <pc:docMk/>
            <pc:sldMk cId="344735158" sldId="281"/>
            <ac:cxnSpMk id="70" creationId="{4782F4A7-15F9-F978-59F9-8515C1355F44}"/>
          </ac:cxnSpMkLst>
        </pc:cxnChg>
        <pc:cxnChg chg="mod topLvl">
          <ac:chgData name="Alistair Matthews" userId="f97f7495-101d-45b3-ac62-45a15e4d56c5" providerId="ADAL" clId="{27779579-9A04-4878-923D-68AA5F3461DA}" dt="2024-08-22T16:20:00.879" v="1286" actId="1076"/>
          <ac:cxnSpMkLst>
            <pc:docMk/>
            <pc:sldMk cId="344735158" sldId="281"/>
            <ac:cxnSpMk id="78" creationId="{60E196D8-21A9-1E35-49DF-8680D3896A9B}"/>
          </ac:cxnSpMkLst>
        </pc:cxnChg>
        <pc:cxnChg chg="mod topLvl">
          <ac:chgData name="Alistair Matthews" userId="f97f7495-101d-45b3-ac62-45a15e4d56c5" providerId="ADAL" clId="{27779579-9A04-4878-923D-68AA5F3461DA}" dt="2024-08-22T16:17:36.049" v="1261" actId="1076"/>
          <ac:cxnSpMkLst>
            <pc:docMk/>
            <pc:sldMk cId="344735158" sldId="281"/>
            <ac:cxnSpMk id="93" creationId="{616A214F-28F9-79B7-151D-530CD86B92B2}"/>
          </ac:cxnSpMkLst>
        </pc:cxnChg>
        <pc:cxnChg chg="mod topLvl">
          <ac:chgData name="Alistair Matthews" userId="f97f7495-101d-45b3-ac62-45a15e4d56c5" providerId="ADAL" clId="{27779579-9A04-4878-923D-68AA5F3461DA}" dt="2024-08-22T16:20:00.879" v="1286" actId="1076"/>
          <ac:cxnSpMkLst>
            <pc:docMk/>
            <pc:sldMk cId="344735158" sldId="281"/>
            <ac:cxnSpMk id="155" creationId="{E3A0496F-A8FC-EA6D-EA64-D6607F363FAA}"/>
          </ac:cxnSpMkLst>
        </pc:cxnChg>
        <pc:cxnChg chg="mod topLvl">
          <ac:chgData name="Alistair Matthews" userId="f97f7495-101d-45b3-ac62-45a15e4d56c5" providerId="ADAL" clId="{27779579-9A04-4878-923D-68AA5F3461DA}" dt="2024-08-22T16:20:00.879" v="1286" actId="1076"/>
          <ac:cxnSpMkLst>
            <pc:docMk/>
            <pc:sldMk cId="344735158" sldId="281"/>
            <ac:cxnSpMk id="157" creationId="{EA6FE143-9B3E-5B35-5393-18BEC82D76DD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2T16:27:29.328" v="1389" actId="164"/>
        <pc:sldMkLst>
          <pc:docMk/>
          <pc:sldMk cId="4176139161" sldId="282"/>
        </pc:sldMkLst>
        <pc:spChg chg="mod topLvl">
          <ac:chgData name="Alistair Matthews" userId="f97f7495-101d-45b3-ac62-45a15e4d56c5" providerId="ADAL" clId="{27779579-9A04-4878-923D-68AA5F3461DA}" dt="2024-08-22T16:26:42.360" v="1373" actId="1076"/>
          <ac:spMkLst>
            <pc:docMk/>
            <pc:sldMk cId="4176139161" sldId="282"/>
            <ac:spMk id="2" creationId="{B6136F32-37AA-57FF-1F07-357A05F8B709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3" creationId="{86D1B29C-87F6-98E5-7D7C-56BADEBF77DB}"/>
          </ac:spMkLst>
        </pc:spChg>
        <pc:spChg chg="add mod">
          <ac:chgData name="Alistair Matthews" userId="f97f7495-101d-45b3-ac62-45a15e4d56c5" providerId="ADAL" clId="{27779579-9A04-4878-923D-68AA5F3461DA}" dt="2024-08-22T16:26:42.360" v="1373" actId="1076"/>
          <ac:spMkLst>
            <pc:docMk/>
            <pc:sldMk cId="4176139161" sldId="282"/>
            <ac:spMk id="4" creationId="{B90BFEB6-7293-AAB3-ECBE-E82031580FBC}"/>
          </ac:spMkLst>
        </pc:spChg>
        <pc:spChg chg="add mod">
          <ac:chgData name="Alistair Matthews" userId="f97f7495-101d-45b3-ac62-45a15e4d56c5" providerId="ADAL" clId="{27779579-9A04-4878-923D-68AA5F3461DA}" dt="2024-08-22T16:26:42.360" v="1373" actId="1076"/>
          <ac:spMkLst>
            <pc:docMk/>
            <pc:sldMk cId="4176139161" sldId="282"/>
            <ac:spMk id="5" creationId="{0939467C-29F9-0A9C-EF5F-83DE43BBF316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7" creationId="{790CBAFA-B9F8-6F3B-334B-8228FB7F0364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22" creationId="{2CE0C429-2D6E-0D46-602F-EB58153B8D35}"/>
          </ac:spMkLst>
        </pc:spChg>
        <pc:spChg chg="mod topLvl">
          <ac:chgData name="Alistair Matthews" userId="f97f7495-101d-45b3-ac62-45a15e4d56c5" providerId="ADAL" clId="{27779579-9A04-4878-923D-68AA5F3461DA}" dt="2024-08-22T16:27:20.219" v="1388" actId="1076"/>
          <ac:spMkLst>
            <pc:docMk/>
            <pc:sldMk cId="4176139161" sldId="282"/>
            <ac:spMk id="23" creationId="{183A71F0-99F2-2454-C16D-47344835945C}"/>
          </ac:spMkLst>
        </pc:spChg>
        <pc:spChg chg="mod 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24" creationId="{5EDB153D-D409-233C-135E-D82D311249AE}"/>
          </ac:spMkLst>
        </pc:spChg>
        <pc:spChg chg="mod topLvl">
          <ac:chgData name="Alistair Matthews" userId="f97f7495-101d-45b3-ac62-45a15e4d56c5" providerId="ADAL" clId="{27779579-9A04-4878-923D-68AA5F3461DA}" dt="2024-08-22T16:24:56.713" v="1352" actId="14100"/>
          <ac:spMkLst>
            <pc:docMk/>
            <pc:sldMk cId="4176139161" sldId="282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26" creationId="{BCA8481E-7A78-7CE4-5F48-62F7859E70AD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27" creationId="{27FA35DB-AE55-182F-5F86-2C2606FCE3C7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28" creationId="{CAC66126-2265-384D-461E-171DFAC5C5F6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33" creationId="{C2E8CD75-5AA9-7248-29CE-C6E3FA546C7B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39" creationId="{FB6CE787-91EF-0A46-8CDC-245059E62D32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40" creationId="{64DB91FD-A35D-94F5-E202-4AF9CE63EB26}"/>
          </ac:spMkLst>
        </pc:spChg>
        <pc:spChg chg="mod topLvl">
          <ac:chgData name="Alistair Matthews" userId="f97f7495-101d-45b3-ac62-45a15e4d56c5" providerId="ADAL" clId="{27779579-9A04-4878-923D-68AA5F3461DA}" dt="2024-08-22T16:24:25.297" v="1347" actId="1076"/>
          <ac:spMkLst>
            <pc:docMk/>
            <pc:sldMk cId="4176139161" sldId="282"/>
            <ac:spMk id="85" creationId="{C6FB1B52-2A28-0497-B7A9-05BE598C34E3}"/>
          </ac:spMkLst>
        </pc:spChg>
        <pc:spChg chg="mod topLvl">
          <ac:chgData name="Alistair Matthews" userId="f97f7495-101d-45b3-ac62-45a15e4d56c5" providerId="ADAL" clId="{27779579-9A04-4878-923D-68AA5F3461DA}" dt="2024-08-22T16:24:18.207" v="1346" actId="1076"/>
          <ac:spMkLst>
            <pc:docMk/>
            <pc:sldMk cId="4176139161" sldId="282"/>
            <ac:spMk id="86" creationId="{F8A00A62-A0D9-885D-877C-46775C7692B8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87" creationId="{22299B5E-00FE-79A3-F869-88C4DDE63E5D}"/>
          </ac:spMkLst>
        </pc:spChg>
        <pc:spChg chg="mod topLvl">
          <ac:chgData name="Alistair Matthews" userId="f97f7495-101d-45b3-ac62-45a15e4d56c5" providerId="ADAL" clId="{27779579-9A04-4878-923D-68AA5F3461DA}" dt="2024-08-22T16:25:04.569" v="1354" actId="1076"/>
          <ac:spMkLst>
            <pc:docMk/>
            <pc:sldMk cId="4176139161" sldId="282"/>
            <ac:spMk id="101" creationId="{2FA38C04-F14B-F33A-AFD6-0715B94A306E}"/>
          </ac:spMkLst>
        </pc:spChg>
        <pc:grpChg chg="mod topLvl">
          <ac:chgData name="Alistair Matthews" userId="f97f7495-101d-45b3-ac62-45a15e4d56c5" providerId="ADAL" clId="{27779579-9A04-4878-923D-68AA5F3461DA}" dt="2024-08-22T16:25:21.609" v="1355" actId="1076"/>
          <ac:grpSpMkLst>
            <pc:docMk/>
            <pc:sldMk cId="4176139161" sldId="282"/>
            <ac:grpSpMk id="8" creationId="{52505EFD-E294-B7FB-D550-479DD246580F}"/>
          </ac:grpSpMkLst>
        </pc:grpChg>
        <pc:grpChg chg="mod topLvl">
          <ac:chgData name="Alistair Matthews" userId="f97f7495-101d-45b3-ac62-45a15e4d56c5" providerId="ADAL" clId="{27779579-9A04-4878-923D-68AA5F3461DA}" dt="2024-08-22T16:25:21.609" v="1355" actId="1076"/>
          <ac:grpSpMkLst>
            <pc:docMk/>
            <pc:sldMk cId="4176139161" sldId="282"/>
            <ac:grpSpMk id="11" creationId="{ACA8CCA1-C434-4CC5-F3DE-5E1A18DB7B1C}"/>
          </ac:grpSpMkLst>
        </pc:grpChg>
        <pc:grpChg chg="topLvl">
          <ac:chgData name="Alistair Matthews" userId="f97f7495-101d-45b3-ac62-45a15e4d56c5" providerId="ADAL" clId="{27779579-9A04-4878-923D-68AA5F3461DA}" dt="2024-08-22T16:22:58.989" v="1336" actId="165"/>
          <ac:grpSpMkLst>
            <pc:docMk/>
            <pc:sldMk cId="4176139161" sldId="282"/>
            <ac:grpSpMk id="12" creationId="{736E4B41-5FDD-277E-4D33-85D24FCAC194}"/>
          </ac:grpSpMkLst>
        </pc:grpChg>
        <pc:grpChg chg="mod topLvl">
          <ac:chgData name="Alistair Matthews" userId="f97f7495-101d-45b3-ac62-45a15e4d56c5" providerId="ADAL" clId="{27779579-9A04-4878-923D-68AA5F3461DA}" dt="2024-08-22T16:25:21.609" v="1355" actId="1076"/>
          <ac:grpSpMkLst>
            <pc:docMk/>
            <pc:sldMk cId="4176139161" sldId="282"/>
            <ac:grpSpMk id="19" creationId="{14E6C953-0453-85F9-281E-EC58ABA316F2}"/>
          </ac:grpSpMkLst>
        </pc:grpChg>
        <pc:grpChg chg="del">
          <ac:chgData name="Alistair Matthews" userId="f97f7495-101d-45b3-ac62-45a15e4d56c5" providerId="ADAL" clId="{27779579-9A04-4878-923D-68AA5F3461DA}" dt="2024-08-22T16:22:58.989" v="1336" actId="165"/>
          <ac:grpSpMkLst>
            <pc:docMk/>
            <pc:sldMk cId="4176139161" sldId="282"/>
            <ac:grpSpMk id="88" creationId="{FC527FB4-80C8-A0CC-444C-797E7BC01815}"/>
          </ac:grpSpMkLst>
        </pc:grpChg>
        <pc:grpChg chg="add">
          <ac:chgData name="Alistair Matthews" userId="f97f7495-101d-45b3-ac62-45a15e4d56c5" providerId="ADAL" clId="{27779579-9A04-4878-923D-68AA5F3461DA}" dt="2024-08-22T16:27:29.328" v="1389" actId="164"/>
          <ac:grpSpMkLst>
            <pc:docMk/>
            <pc:sldMk cId="4176139161" sldId="282"/>
            <ac:grpSpMk id="102" creationId="{9AB5F2E2-34BD-643B-57C8-4028B970CD1C}"/>
          </ac:grpSpMkLst>
        </pc:grpChg>
        <pc:cxnChg chg="add mod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55" creationId="{9F6D1D5D-EBEB-5BBA-8BA2-A49274007AFB}"/>
          </ac:cxnSpMkLst>
        </pc:cxnChg>
        <pc:cxnChg chg="add mod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63" creationId="{8D6F4099-94FD-9EEA-B484-CDB7EB66D49A}"/>
          </ac:cxnSpMkLst>
        </pc:cxnChg>
        <pc:cxnChg chg="add mod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66" creationId="{7EC009BE-6CC4-6858-D725-EE74B7862F10}"/>
          </ac:cxnSpMkLst>
        </pc:cxnChg>
        <pc:cxnChg chg="mod topLvl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67" creationId="{6A908976-B041-DCEB-D83C-A042D3569B02}"/>
          </ac:cxnSpMkLst>
        </pc:cxnChg>
        <pc:cxnChg chg="mod topLvl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68" creationId="{E6E25FC8-5534-B86B-6DC2-FAB29ED738B8}"/>
          </ac:cxnSpMkLst>
        </pc:cxnChg>
        <pc:cxnChg chg="mod topLvl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70" creationId="{4782F4A7-15F9-F978-59F9-8515C1355F44}"/>
          </ac:cxnSpMkLst>
        </pc:cxnChg>
        <pc:cxnChg chg="add mod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72" creationId="{C6380976-C4B3-107A-7659-63CDB7370525}"/>
          </ac:cxnSpMkLst>
        </pc:cxnChg>
        <pc:cxnChg chg="add mod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75" creationId="{3B1A5E23-F690-8097-DF9B-909C5312B440}"/>
          </ac:cxnSpMkLst>
        </pc:cxnChg>
        <pc:cxnChg chg="mod topLvl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78" creationId="{60E196D8-21A9-1E35-49DF-8680D3896A9B}"/>
          </ac:cxnSpMkLst>
        </pc:cxnChg>
        <pc:cxnChg chg="add mod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79" creationId="{79DF37F9-6170-A534-A12F-7F7D4C0B839C}"/>
          </ac:cxnSpMkLst>
        </pc:cxnChg>
        <pc:cxnChg chg="topLvl">
          <ac:chgData name="Alistair Matthews" userId="f97f7495-101d-45b3-ac62-45a15e4d56c5" providerId="ADAL" clId="{27779579-9A04-4878-923D-68AA5F3461DA}" dt="2024-08-22T16:22:58.989" v="1336" actId="165"/>
          <ac:cxnSpMkLst>
            <pc:docMk/>
            <pc:sldMk cId="4176139161" sldId="282"/>
            <ac:cxnSpMk id="93" creationId="{616A214F-28F9-79B7-151D-530CD86B92B2}"/>
          </ac:cxnSpMkLst>
        </pc:cxnChg>
        <pc:cxnChg chg="mod topLvl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155" creationId="{E3A0496F-A8FC-EA6D-EA64-D6607F363FAA}"/>
          </ac:cxnSpMkLst>
        </pc:cxnChg>
        <pc:cxnChg chg="mod topLvl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157" creationId="{EA6FE143-9B3E-5B35-5393-18BEC82D76DD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3T09:03:03.113" v="1607" actId="164"/>
        <pc:sldMkLst>
          <pc:docMk/>
          <pc:sldMk cId="3111722996" sldId="283"/>
        </pc:sldMkLst>
        <pc:spChg chg="mod 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2" creationId="{B6136F32-37AA-57FF-1F07-357A05F8B709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3" creationId="{86D1B29C-87F6-98E5-7D7C-56BADEBF77DB}"/>
          </ac:spMkLst>
        </pc:spChg>
        <pc:spChg chg="mod topLvl">
          <ac:chgData name="Alistair Matthews" userId="f97f7495-101d-45b3-ac62-45a15e4d56c5" providerId="ADAL" clId="{27779579-9A04-4878-923D-68AA5F3461DA}" dt="2024-08-23T08:59:00.771" v="1547" actId="1076"/>
          <ac:spMkLst>
            <pc:docMk/>
            <pc:sldMk cId="3111722996" sldId="283"/>
            <ac:spMk id="4" creationId="{B90BFEB6-7293-AAB3-ECBE-E82031580FBC}"/>
          </ac:spMkLst>
        </pc:spChg>
        <pc:spChg chg="mod topLvl">
          <ac:chgData name="Alistair Matthews" userId="f97f7495-101d-45b3-ac62-45a15e4d56c5" providerId="ADAL" clId="{27779579-9A04-4878-923D-68AA5F3461DA}" dt="2024-08-23T09:00:23.225" v="1563" actId="207"/>
          <ac:spMkLst>
            <pc:docMk/>
            <pc:sldMk cId="3111722996" sldId="283"/>
            <ac:spMk id="5" creationId="{0939467C-29F9-0A9C-EF5F-83DE43BBF316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7" creationId="{790CBAFA-B9F8-6F3B-334B-8228FB7F0364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22" creationId="{2CE0C429-2D6E-0D46-602F-EB58153B8D35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23" creationId="{183A71F0-99F2-2454-C16D-47344835945C}"/>
          </ac:spMkLst>
        </pc:spChg>
        <pc:spChg chg="mod 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24" creationId="{5EDB153D-D409-233C-135E-D82D311249AE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26" creationId="{BCA8481E-7A78-7CE4-5F48-62F7859E70AD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27" creationId="{27FA35DB-AE55-182F-5F86-2C2606FCE3C7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28" creationId="{CAC66126-2265-384D-461E-171DFAC5C5F6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33" creationId="{C2E8CD75-5AA9-7248-29CE-C6E3FA546C7B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39" creationId="{FB6CE787-91EF-0A46-8CDC-245059E62D32}"/>
          </ac:spMkLst>
        </pc:spChg>
        <pc:spChg chg="del topLvl">
          <ac:chgData name="Alistair Matthews" userId="f97f7495-101d-45b3-ac62-45a15e4d56c5" providerId="ADAL" clId="{27779579-9A04-4878-923D-68AA5F3461DA}" dt="2024-08-23T08:58:44.889" v="1546" actId="478"/>
          <ac:spMkLst>
            <pc:docMk/>
            <pc:sldMk cId="3111722996" sldId="283"/>
            <ac:spMk id="40" creationId="{64DB91FD-A35D-94F5-E202-4AF9CE63EB26}"/>
          </ac:spMkLst>
        </pc:spChg>
        <pc:spChg chg="add mod">
          <ac:chgData name="Alistair Matthews" userId="f97f7495-101d-45b3-ac62-45a15e4d56c5" providerId="ADAL" clId="{27779579-9A04-4878-923D-68AA5F3461DA}" dt="2024-08-23T09:01:30.542" v="1569" actId="692"/>
          <ac:spMkLst>
            <pc:docMk/>
            <pc:sldMk cId="3111722996" sldId="283"/>
            <ac:spMk id="83" creationId="{EC5E7AA8-8C20-45E7-45BD-F96188C03113}"/>
          </ac:spMkLst>
        </pc:spChg>
        <pc:spChg chg="add mod">
          <ac:chgData name="Alistair Matthews" userId="f97f7495-101d-45b3-ac62-45a15e4d56c5" providerId="ADAL" clId="{27779579-9A04-4878-923D-68AA5F3461DA}" dt="2024-08-23T09:02:22.299" v="1606" actId="1076"/>
          <ac:spMkLst>
            <pc:docMk/>
            <pc:sldMk cId="3111722996" sldId="283"/>
            <ac:spMk id="84" creationId="{B90D5FE4-C1CF-5C2F-D722-48119106F95B}"/>
          </ac:spMkLst>
        </pc:spChg>
        <pc:spChg chg="del">
          <ac:chgData name="Alistair Matthews" userId="f97f7495-101d-45b3-ac62-45a15e4d56c5" providerId="ADAL" clId="{27779579-9A04-4878-923D-68AA5F3461DA}" dt="2024-08-23T08:57:12.078" v="1492" actId="478"/>
          <ac:spMkLst>
            <pc:docMk/>
            <pc:sldMk cId="3111722996" sldId="283"/>
            <ac:spMk id="85" creationId="{C6FB1B52-2A28-0497-B7A9-05BE598C34E3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86" creationId="{F8A00A62-A0D9-885D-877C-46775C7692B8}"/>
          </ac:spMkLst>
        </pc:spChg>
        <pc:spChg chg="del">
          <ac:chgData name="Alistair Matthews" userId="f97f7495-101d-45b3-ac62-45a15e4d56c5" providerId="ADAL" clId="{27779579-9A04-4878-923D-68AA5F3461DA}" dt="2024-08-23T08:57:03.529" v="1490" actId="478"/>
          <ac:spMkLst>
            <pc:docMk/>
            <pc:sldMk cId="3111722996" sldId="283"/>
            <ac:spMk id="87" creationId="{22299B5E-00FE-79A3-F869-88C4DDE63E5D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101" creationId="{2FA38C04-F14B-F33A-AFD6-0715B94A306E}"/>
          </ac:spMkLst>
        </pc:spChg>
        <pc:grpChg chg="topLvl">
          <ac:chgData name="Alistair Matthews" userId="f97f7495-101d-45b3-ac62-45a15e4d56c5" providerId="ADAL" clId="{27779579-9A04-4878-923D-68AA5F3461DA}" dt="2024-08-23T08:58:13.155" v="1517" actId="165"/>
          <ac:grpSpMkLst>
            <pc:docMk/>
            <pc:sldMk cId="3111722996" sldId="283"/>
            <ac:grpSpMk id="8" creationId="{52505EFD-E294-B7FB-D550-479DD246580F}"/>
          </ac:grpSpMkLst>
        </pc:grpChg>
        <pc:grpChg chg="topLvl">
          <ac:chgData name="Alistair Matthews" userId="f97f7495-101d-45b3-ac62-45a15e4d56c5" providerId="ADAL" clId="{27779579-9A04-4878-923D-68AA5F3461DA}" dt="2024-08-23T08:58:13.155" v="1517" actId="165"/>
          <ac:grpSpMkLst>
            <pc:docMk/>
            <pc:sldMk cId="3111722996" sldId="283"/>
            <ac:grpSpMk id="11" creationId="{ACA8CCA1-C434-4CC5-F3DE-5E1A18DB7B1C}"/>
          </ac:grpSpMkLst>
        </pc:grpChg>
        <pc:grpChg chg="topLvl">
          <ac:chgData name="Alistair Matthews" userId="f97f7495-101d-45b3-ac62-45a15e4d56c5" providerId="ADAL" clId="{27779579-9A04-4878-923D-68AA5F3461DA}" dt="2024-08-23T08:58:13.155" v="1517" actId="165"/>
          <ac:grpSpMkLst>
            <pc:docMk/>
            <pc:sldMk cId="3111722996" sldId="283"/>
            <ac:grpSpMk id="12" creationId="{736E4B41-5FDD-277E-4D33-85D24FCAC194}"/>
          </ac:grpSpMkLst>
        </pc:grpChg>
        <pc:grpChg chg="topLvl">
          <ac:chgData name="Alistair Matthews" userId="f97f7495-101d-45b3-ac62-45a15e4d56c5" providerId="ADAL" clId="{27779579-9A04-4878-923D-68AA5F3461DA}" dt="2024-08-23T08:58:13.155" v="1517" actId="165"/>
          <ac:grpSpMkLst>
            <pc:docMk/>
            <pc:sldMk cId="3111722996" sldId="283"/>
            <ac:grpSpMk id="19" creationId="{14E6C953-0453-85F9-281E-EC58ABA316F2}"/>
          </ac:grpSpMkLst>
        </pc:grpChg>
        <pc:grpChg chg="add">
          <ac:chgData name="Alistair Matthews" userId="f97f7495-101d-45b3-ac62-45a15e4d56c5" providerId="ADAL" clId="{27779579-9A04-4878-923D-68AA5F3461DA}" dt="2024-08-23T09:03:03.113" v="1607" actId="164"/>
          <ac:grpSpMkLst>
            <pc:docMk/>
            <pc:sldMk cId="3111722996" sldId="283"/>
            <ac:grpSpMk id="88" creationId="{9C320924-3490-210C-06BB-81EF6A9920BA}"/>
          </ac:grpSpMkLst>
        </pc:grpChg>
        <pc:grpChg chg="del">
          <ac:chgData name="Alistair Matthews" userId="f97f7495-101d-45b3-ac62-45a15e4d56c5" providerId="ADAL" clId="{27779579-9A04-4878-923D-68AA5F3461DA}" dt="2024-08-23T08:58:13.155" v="1517" actId="165"/>
          <ac:grpSpMkLst>
            <pc:docMk/>
            <pc:sldMk cId="3111722996" sldId="283"/>
            <ac:grpSpMk id="102" creationId="{9AB5F2E2-34BD-643B-57C8-4028B970CD1C}"/>
          </ac:grpSpMkLst>
        </pc:grpChg>
        <pc:cxnChg chg="mod topLvl">
          <ac:chgData name="Alistair Matthews" userId="f97f7495-101d-45b3-ac62-45a15e4d56c5" providerId="ADAL" clId="{27779579-9A04-4878-923D-68AA5F3461DA}" dt="2024-08-23T08:59:00.771" v="1547" actId="1076"/>
          <ac:cxnSpMkLst>
            <pc:docMk/>
            <pc:sldMk cId="3111722996" sldId="283"/>
            <ac:cxnSpMk id="55" creationId="{9F6D1D5D-EBEB-5BBA-8BA2-A49274007AFB}"/>
          </ac:cxnSpMkLst>
        </pc:cxnChg>
        <pc:cxnChg chg="mod topLvl">
          <ac:chgData name="Alistair Matthews" userId="f97f7495-101d-45b3-ac62-45a15e4d56c5" providerId="ADAL" clId="{27779579-9A04-4878-923D-68AA5F3461DA}" dt="2024-08-23T08:59:00.771" v="1547" actId="1076"/>
          <ac:cxnSpMkLst>
            <pc:docMk/>
            <pc:sldMk cId="3111722996" sldId="283"/>
            <ac:cxnSpMk id="63" creationId="{8D6F4099-94FD-9EEA-B484-CDB7EB66D49A}"/>
          </ac:cxnSpMkLst>
        </pc:cxnChg>
        <pc:cxnChg chg="mod topLvl">
          <ac:chgData name="Alistair Matthews" userId="f97f7495-101d-45b3-ac62-45a15e4d56c5" providerId="ADAL" clId="{27779579-9A04-4878-923D-68AA5F3461DA}" dt="2024-08-23T08:59:00.771" v="1547" actId="1076"/>
          <ac:cxnSpMkLst>
            <pc:docMk/>
            <pc:sldMk cId="3111722996" sldId="283"/>
            <ac:cxnSpMk id="66" creationId="{7EC009BE-6CC4-6858-D725-EE74B7862F10}"/>
          </ac:cxnSpMkLst>
        </pc:cxnChg>
        <pc:cxnChg chg="del mod">
          <ac:chgData name="Alistair Matthews" userId="f97f7495-101d-45b3-ac62-45a15e4d56c5" providerId="ADAL" clId="{27779579-9A04-4878-923D-68AA5F3461DA}" dt="2024-08-23T08:56:57.941" v="1489" actId="478"/>
          <ac:cxnSpMkLst>
            <pc:docMk/>
            <pc:sldMk cId="3111722996" sldId="283"/>
            <ac:cxnSpMk id="67" creationId="{6A908976-B041-DCEB-D83C-A042D3569B02}"/>
          </ac:cxnSpMkLst>
        </pc:cxnChg>
        <pc:cxnChg chg="mod topLvl">
          <ac:chgData name="Alistair Matthews" userId="f97f7495-101d-45b3-ac62-45a15e4d56c5" providerId="ADAL" clId="{27779579-9A04-4878-923D-68AA5F3461DA}" dt="2024-08-23T09:00:35.427" v="1565" actId="14100"/>
          <ac:cxnSpMkLst>
            <pc:docMk/>
            <pc:sldMk cId="3111722996" sldId="283"/>
            <ac:cxnSpMk id="68" creationId="{E6E25FC8-5534-B86B-6DC2-FAB29ED738B8}"/>
          </ac:cxnSpMkLst>
        </pc:cxnChg>
        <pc:cxnChg chg="del mod topLvl">
          <ac:chgData name="Alistair Matthews" userId="f97f7495-101d-45b3-ac62-45a15e4d56c5" providerId="ADAL" clId="{27779579-9A04-4878-923D-68AA5F3461DA}" dt="2024-08-23T08:58:20.030" v="1518" actId="478"/>
          <ac:cxnSpMkLst>
            <pc:docMk/>
            <pc:sldMk cId="3111722996" sldId="283"/>
            <ac:cxnSpMk id="70" creationId="{4782F4A7-15F9-F978-59F9-8515C1355F44}"/>
          </ac:cxnSpMkLst>
        </pc:cxnChg>
        <pc:cxnChg chg="del mod topLvl">
          <ac:chgData name="Alistair Matthews" userId="f97f7495-101d-45b3-ac62-45a15e4d56c5" providerId="ADAL" clId="{27779579-9A04-4878-923D-68AA5F3461DA}" dt="2024-08-23T08:58:24.107" v="1519" actId="478"/>
          <ac:cxnSpMkLst>
            <pc:docMk/>
            <pc:sldMk cId="3111722996" sldId="283"/>
            <ac:cxnSpMk id="72" creationId="{C6380976-C4B3-107A-7659-63CDB7370525}"/>
          </ac:cxnSpMkLst>
        </pc:cxnChg>
        <pc:cxnChg chg="add mod">
          <ac:chgData name="Alistair Matthews" userId="f97f7495-101d-45b3-ac62-45a15e4d56c5" providerId="ADAL" clId="{27779579-9A04-4878-923D-68AA5F3461DA}" dt="2024-08-23T08:59:18.279" v="1551" actId="14100"/>
          <ac:cxnSpMkLst>
            <pc:docMk/>
            <pc:sldMk cId="3111722996" sldId="283"/>
            <ac:cxnSpMk id="73" creationId="{17CAE572-44D5-3B07-911A-39A485365A23}"/>
          </ac:cxnSpMkLst>
        </pc:cxnChg>
        <pc:cxnChg chg="del mod topLvl">
          <ac:chgData name="Alistair Matthews" userId="f97f7495-101d-45b3-ac62-45a15e4d56c5" providerId="ADAL" clId="{27779579-9A04-4878-923D-68AA5F3461DA}" dt="2024-08-23T08:58:26.215" v="1520" actId="478"/>
          <ac:cxnSpMkLst>
            <pc:docMk/>
            <pc:sldMk cId="3111722996" sldId="283"/>
            <ac:cxnSpMk id="75" creationId="{3B1A5E23-F690-8097-DF9B-909C5312B440}"/>
          </ac:cxnSpMkLst>
        </pc:cxnChg>
        <pc:cxnChg chg="del mod">
          <ac:chgData name="Alistair Matthews" userId="f97f7495-101d-45b3-ac62-45a15e4d56c5" providerId="ADAL" clId="{27779579-9A04-4878-923D-68AA5F3461DA}" dt="2024-08-23T08:58:02.447" v="1516" actId="478"/>
          <ac:cxnSpMkLst>
            <pc:docMk/>
            <pc:sldMk cId="3111722996" sldId="283"/>
            <ac:cxnSpMk id="78" creationId="{60E196D8-21A9-1E35-49DF-8680D3896A9B}"/>
          </ac:cxnSpMkLst>
        </pc:cxnChg>
        <pc:cxnChg chg="del mod topLvl">
          <ac:chgData name="Alistair Matthews" userId="f97f7495-101d-45b3-ac62-45a15e4d56c5" providerId="ADAL" clId="{27779579-9A04-4878-923D-68AA5F3461DA}" dt="2024-08-23T08:58:28.466" v="1521" actId="478"/>
          <ac:cxnSpMkLst>
            <pc:docMk/>
            <pc:sldMk cId="3111722996" sldId="283"/>
            <ac:cxnSpMk id="79" creationId="{79DF37F9-6170-A534-A12F-7F7D4C0B839C}"/>
          </ac:cxnSpMkLst>
        </pc:cxnChg>
        <pc:cxnChg chg="del mod">
          <ac:chgData name="Alistair Matthews" userId="f97f7495-101d-45b3-ac62-45a15e4d56c5" providerId="ADAL" clId="{27779579-9A04-4878-923D-68AA5F3461DA}" dt="2024-08-23T08:57:07.984" v="1491" actId="478"/>
          <ac:cxnSpMkLst>
            <pc:docMk/>
            <pc:sldMk cId="3111722996" sldId="283"/>
            <ac:cxnSpMk id="93" creationId="{616A214F-28F9-79B7-151D-530CD86B92B2}"/>
          </ac:cxnSpMkLst>
        </pc:cxnChg>
        <pc:cxnChg chg="mod topLvl">
          <ac:chgData name="Alistair Matthews" userId="f97f7495-101d-45b3-ac62-45a15e4d56c5" providerId="ADAL" clId="{27779579-9A04-4878-923D-68AA5F3461DA}" dt="2024-08-23T08:58:13.155" v="1517" actId="165"/>
          <ac:cxnSpMkLst>
            <pc:docMk/>
            <pc:sldMk cId="3111722996" sldId="283"/>
            <ac:cxnSpMk id="155" creationId="{E3A0496F-A8FC-EA6D-EA64-D6607F363FAA}"/>
          </ac:cxnSpMkLst>
        </pc:cxnChg>
        <pc:cxnChg chg="del mod">
          <ac:chgData name="Alistair Matthews" userId="f97f7495-101d-45b3-ac62-45a15e4d56c5" providerId="ADAL" clId="{27779579-9A04-4878-923D-68AA5F3461DA}" dt="2024-08-23T08:57:57.582" v="1515" actId="478"/>
          <ac:cxnSpMkLst>
            <pc:docMk/>
            <pc:sldMk cId="3111722996" sldId="283"/>
            <ac:cxnSpMk id="157" creationId="{EA6FE143-9B3E-5B35-5393-18BEC82D76DD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3T11:16:57.582" v="1888" actId="164"/>
        <pc:sldMkLst>
          <pc:docMk/>
          <pc:sldMk cId="3949513354" sldId="284"/>
        </pc:sldMkLst>
        <pc:spChg chg="del topLvl">
          <ac:chgData name="Alistair Matthews" userId="f97f7495-101d-45b3-ac62-45a15e4d56c5" providerId="ADAL" clId="{27779579-9A04-4878-923D-68AA5F3461DA}" dt="2024-08-23T09:27:01.170" v="1665" actId="478"/>
          <ac:spMkLst>
            <pc:docMk/>
            <pc:sldMk cId="3949513354" sldId="284"/>
            <ac:spMk id="2" creationId="{B6136F32-37AA-57FF-1F07-357A05F8B709}"/>
          </ac:spMkLst>
        </pc:spChg>
        <pc:spChg chg="del mod topLvl">
          <ac:chgData name="Alistair Matthews" userId="f97f7495-101d-45b3-ac62-45a15e4d56c5" providerId="ADAL" clId="{27779579-9A04-4878-923D-68AA5F3461DA}" dt="2024-08-23T11:11:27.819" v="1827" actId="478"/>
          <ac:spMkLst>
            <pc:docMk/>
            <pc:sldMk cId="3949513354" sldId="284"/>
            <ac:spMk id="3" creationId="{86D1B29C-87F6-98E5-7D7C-56BADEBF77DB}"/>
          </ac:spMkLst>
        </pc:spChg>
        <pc:spChg chg="mod topLvl">
          <ac:chgData name="Alistair Matthews" userId="f97f7495-101d-45b3-ac62-45a15e4d56c5" providerId="ADAL" clId="{27779579-9A04-4878-923D-68AA5F3461DA}" dt="2024-08-23T11:13:26.068" v="1862" actId="1076"/>
          <ac:spMkLst>
            <pc:docMk/>
            <pc:sldMk cId="3949513354" sldId="284"/>
            <ac:spMk id="4" creationId="{B90BFEB6-7293-AAB3-ECBE-E82031580FBC}"/>
          </ac:spMkLst>
        </pc:spChg>
        <pc:spChg chg="del mod topLvl">
          <ac:chgData name="Alistair Matthews" userId="f97f7495-101d-45b3-ac62-45a15e4d56c5" providerId="ADAL" clId="{27779579-9A04-4878-923D-68AA5F3461DA}" dt="2024-08-23T10:55:39.012" v="1707" actId="478"/>
          <ac:spMkLst>
            <pc:docMk/>
            <pc:sldMk cId="3949513354" sldId="284"/>
            <ac:spMk id="5" creationId="{0939467C-29F9-0A9C-EF5F-83DE43BBF316}"/>
          </ac:spMkLst>
        </pc:spChg>
        <pc:spChg chg="del topLvl">
          <ac:chgData name="Alistair Matthews" userId="f97f7495-101d-45b3-ac62-45a15e4d56c5" providerId="ADAL" clId="{27779579-9A04-4878-923D-68AA5F3461DA}" dt="2024-08-23T11:06:44.042" v="1767" actId="478"/>
          <ac:spMkLst>
            <pc:docMk/>
            <pc:sldMk cId="3949513354" sldId="284"/>
            <ac:spMk id="6" creationId="{93FCD61A-B3BA-7014-4FD0-17F3A1F958AE}"/>
          </ac:spMkLst>
        </pc:spChg>
        <pc:spChg chg="del topLvl">
          <ac:chgData name="Alistair Matthews" userId="f97f7495-101d-45b3-ac62-45a15e4d56c5" providerId="ADAL" clId="{27779579-9A04-4878-923D-68AA5F3461DA}" dt="2024-08-23T11:14:29.175" v="1870" actId="478"/>
          <ac:spMkLst>
            <pc:docMk/>
            <pc:sldMk cId="3949513354" sldId="284"/>
            <ac:spMk id="7" creationId="{790CBAFA-B9F8-6F3B-334B-8228FB7F0364}"/>
          </ac:spMkLst>
        </pc:spChg>
        <pc:spChg chg="mod topLvl">
          <ac:chgData name="Alistair Matthews" userId="f97f7495-101d-45b3-ac62-45a15e4d56c5" providerId="ADAL" clId="{27779579-9A04-4878-923D-68AA5F3461DA}" dt="2024-08-23T11:14:03.589" v="1866" actId="1076"/>
          <ac:spMkLst>
            <pc:docMk/>
            <pc:sldMk cId="3949513354" sldId="284"/>
            <ac:spMk id="21" creationId="{8A60BF75-D8F1-16E9-C8AF-59DFD648386C}"/>
          </ac:spMkLst>
        </pc:spChg>
        <pc:spChg chg="mod topLvl">
          <ac:chgData name="Alistair Matthews" userId="f97f7495-101d-45b3-ac62-45a15e4d56c5" providerId="ADAL" clId="{27779579-9A04-4878-923D-68AA5F3461DA}" dt="2024-08-23T11:15:23.912" v="1876" actId="1076"/>
          <ac:spMkLst>
            <pc:docMk/>
            <pc:sldMk cId="3949513354" sldId="284"/>
            <ac:spMk id="22" creationId="{2CE0C429-2D6E-0D46-602F-EB58153B8D35}"/>
          </ac:spMkLst>
        </pc:spChg>
        <pc:spChg chg="mod topLvl">
          <ac:chgData name="Alistair Matthews" userId="f97f7495-101d-45b3-ac62-45a15e4d56c5" providerId="ADAL" clId="{27779579-9A04-4878-923D-68AA5F3461DA}" dt="2024-08-23T11:14:03.589" v="1866" actId="1076"/>
          <ac:spMkLst>
            <pc:docMk/>
            <pc:sldMk cId="3949513354" sldId="284"/>
            <ac:spMk id="23" creationId="{183A71F0-99F2-2454-C16D-47344835945C}"/>
          </ac:spMkLst>
        </pc:spChg>
        <pc:spChg chg="mod topLvl">
          <ac:chgData name="Alistair Matthews" userId="f97f7495-101d-45b3-ac62-45a15e4d56c5" providerId="ADAL" clId="{27779579-9A04-4878-923D-68AA5F3461DA}" dt="2024-08-23T09:24:42.573" v="1642" actId="165"/>
          <ac:spMkLst>
            <pc:docMk/>
            <pc:sldMk cId="3949513354" sldId="284"/>
            <ac:spMk id="24" creationId="{5EDB153D-D409-233C-135E-D82D311249AE}"/>
          </ac:spMkLst>
        </pc:spChg>
        <pc:spChg chg="mod topLvl">
          <ac:chgData name="Alistair Matthews" userId="f97f7495-101d-45b3-ac62-45a15e4d56c5" providerId="ADAL" clId="{27779579-9A04-4878-923D-68AA5F3461DA}" dt="2024-08-23T09:28:31.605" v="1677" actId="14100"/>
          <ac:spMkLst>
            <pc:docMk/>
            <pc:sldMk cId="3949513354" sldId="284"/>
            <ac:spMk id="25" creationId="{CF9B5C3E-C76B-C417-7844-65BA5F69D940}"/>
          </ac:spMkLst>
        </pc:spChg>
        <pc:spChg chg="mod topLvl">
          <ac:chgData name="Alistair Matthews" userId="f97f7495-101d-45b3-ac62-45a15e4d56c5" providerId="ADAL" clId="{27779579-9A04-4878-923D-68AA5F3461DA}" dt="2024-08-23T11:16:41.715" v="1887" actId="1076"/>
          <ac:spMkLst>
            <pc:docMk/>
            <pc:sldMk cId="3949513354" sldId="284"/>
            <ac:spMk id="26" creationId="{BCA8481E-7A78-7CE4-5F48-62F7859E70AD}"/>
          </ac:spMkLst>
        </pc:spChg>
        <pc:spChg chg="del topLvl">
          <ac:chgData name="Alistair Matthews" userId="f97f7495-101d-45b3-ac62-45a15e4d56c5" providerId="ADAL" clId="{27779579-9A04-4878-923D-68AA5F3461DA}" dt="2024-08-23T11:11:31.492" v="1828" actId="478"/>
          <ac:spMkLst>
            <pc:docMk/>
            <pc:sldMk cId="3949513354" sldId="284"/>
            <ac:spMk id="27" creationId="{27FA35DB-AE55-182F-5F86-2C2606FCE3C7}"/>
          </ac:spMkLst>
        </pc:spChg>
        <pc:spChg chg="mod topLvl">
          <ac:chgData name="Alistair Matthews" userId="f97f7495-101d-45b3-ac62-45a15e4d56c5" providerId="ADAL" clId="{27779579-9A04-4878-923D-68AA5F3461DA}" dt="2024-08-23T11:14:12.975" v="1868" actId="1076"/>
          <ac:spMkLst>
            <pc:docMk/>
            <pc:sldMk cId="3949513354" sldId="284"/>
            <ac:spMk id="28" creationId="{CAC66126-2265-384D-461E-171DFAC5C5F6}"/>
          </ac:spMkLst>
        </pc:spChg>
        <pc:spChg chg="del topLvl">
          <ac:chgData name="Alistair Matthews" userId="f97f7495-101d-45b3-ac62-45a15e4d56c5" providerId="ADAL" clId="{27779579-9A04-4878-923D-68AA5F3461DA}" dt="2024-08-23T11:09:02.462" v="1770" actId="478"/>
          <ac:spMkLst>
            <pc:docMk/>
            <pc:sldMk cId="3949513354" sldId="284"/>
            <ac:spMk id="33" creationId="{C2E8CD75-5AA9-7248-29CE-C6E3FA546C7B}"/>
          </ac:spMkLst>
        </pc:spChg>
        <pc:spChg chg="mod topLvl">
          <ac:chgData name="Alistair Matthews" userId="f97f7495-101d-45b3-ac62-45a15e4d56c5" providerId="ADAL" clId="{27779579-9A04-4878-923D-68AA5F3461DA}" dt="2024-08-23T11:15:56.864" v="1880" actId="1076"/>
          <ac:spMkLst>
            <pc:docMk/>
            <pc:sldMk cId="3949513354" sldId="284"/>
            <ac:spMk id="39" creationId="{FB6CE787-91EF-0A46-8CDC-245059E62D32}"/>
          </ac:spMkLst>
        </pc:spChg>
        <pc:spChg chg="mod">
          <ac:chgData name="Alistair Matthews" userId="f97f7495-101d-45b3-ac62-45a15e4d56c5" providerId="ADAL" clId="{27779579-9A04-4878-923D-68AA5F3461DA}" dt="2024-08-23T09:29:51.195" v="1692" actId="20577"/>
          <ac:spMkLst>
            <pc:docMk/>
            <pc:sldMk cId="3949513354" sldId="284"/>
            <ac:spMk id="47" creationId="{2F84DFF7-938E-39EB-C263-9F31254F6774}"/>
          </ac:spMkLst>
        </pc:spChg>
        <pc:spChg chg="mod">
          <ac:chgData name="Alistair Matthews" userId="f97f7495-101d-45b3-ac62-45a15e4d56c5" providerId="ADAL" clId="{27779579-9A04-4878-923D-68AA5F3461DA}" dt="2024-08-23T09:29:37.330" v="1678"/>
          <ac:spMkLst>
            <pc:docMk/>
            <pc:sldMk cId="3949513354" sldId="284"/>
            <ac:spMk id="48" creationId="{9F7A2424-3C84-CAFF-A47E-2C5E62074F27}"/>
          </ac:spMkLst>
        </pc:spChg>
        <pc:spChg chg="mod">
          <ac:chgData name="Alistair Matthews" userId="f97f7495-101d-45b3-ac62-45a15e4d56c5" providerId="ADAL" clId="{27779579-9A04-4878-923D-68AA5F3461DA}" dt="2024-08-23T09:29:37.330" v="1678"/>
          <ac:spMkLst>
            <pc:docMk/>
            <pc:sldMk cId="3949513354" sldId="284"/>
            <ac:spMk id="56" creationId="{9FC60ACB-503D-4172-1794-E3EFAD1D9886}"/>
          </ac:spMkLst>
        </pc:spChg>
        <pc:spChg chg="mod">
          <ac:chgData name="Alistair Matthews" userId="f97f7495-101d-45b3-ac62-45a15e4d56c5" providerId="ADAL" clId="{27779579-9A04-4878-923D-68AA5F3461DA}" dt="2024-08-23T09:29:37.330" v="1678"/>
          <ac:spMkLst>
            <pc:docMk/>
            <pc:sldMk cId="3949513354" sldId="284"/>
            <ac:spMk id="62" creationId="{A10A0D5E-4E92-1A16-16AE-E129D236DDA8}"/>
          </ac:spMkLst>
        </pc:spChg>
        <pc:spChg chg="mod">
          <ac:chgData name="Alistair Matthews" userId="f97f7495-101d-45b3-ac62-45a15e4d56c5" providerId="ADAL" clId="{27779579-9A04-4878-923D-68AA5F3461DA}" dt="2024-08-23T09:29:37.330" v="1678"/>
          <ac:spMkLst>
            <pc:docMk/>
            <pc:sldMk cId="3949513354" sldId="284"/>
            <ac:spMk id="64" creationId="{A5EED811-229D-DE41-CE07-0A95C7FB2234}"/>
          </ac:spMkLst>
        </pc:spChg>
        <pc:spChg chg="mod">
          <ac:chgData name="Alistair Matthews" userId="f97f7495-101d-45b3-ac62-45a15e4d56c5" providerId="ADAL" clId="{27779579-9A04-4878-923D-68AA5F3461DA}" dt="2024-08-23T09:29:37.330" v="1678"/>
          <ac:spMkLst>
            <pc:docMk/>
            <pc:sldMk cId="3949513354" sldId="284"/>
            <ac:spMk id="65" creationId="{D462387F-A94E-9527-DC97-A92CDAF2EC88}"/>
          </ac:spMkLst>
        </pc:spChg>
        <pc:spChg chg="mod">
          <ac:chgData name="Alistair Matthews" userId="f97f7495-101d-45b3-ac62-45a15e4d56c5" providerId="ADAL" clId="{27779579-9A04-4878-923D-68AA5F3461DA}" dt="2024-08-23T09:29:37.330" v="1678"/>
          <ac:spMkLst>
            <pc:docMk/>
            <pc:sldMk cId="3949513354" sldId="284"/>
            <ac:spMk id="67" creationId="{E3610469-767D-E0B9-BE71-0CA8B16F0313}"/>
          </ac:spMkLst>
        </pc:spChg>
        <pc:spChg chg="mod">
          <ac:chgData name="Alistair Matthews" userId="f97f7495-101d-45b3-ac62-45a15e4d56c5" providerId="ADAL" clId="{27779579-9A04-4878-923D-68AA5F3461DA}" dt="2024-08-23T09:29:37.330" v="1678"/>
          <ac:spMkLst>
            <pc:docMk/>
            <pc:sldMk cId="3949513354" sldId="284"/>
            <ac:spMk id="69" creationId="{70820AC8-6834-1E1B-8DD8-FCCA88FC16F3}"/>
          </ac:spMkLst>
        </pc:spChg>
        <pc:spChg chg="mod">
          <ac:chgData name="Alistair Matthews" userId="f97f7495-101d-45b3-ac62-45a15e4d56c5" providerId="ADAL" clId="{27779579-9A04-4878-923D-68AA5F3461DA}" dt="2024-08-23T10:57:42.028" v="1737" actId="255"/>
          <ac:spMkLst>
            <pc:docMk/>
            <pc:sldMk cId="3949513354" sldId="284"/>
            <ac:spMk id="74" creationId="{B35400F4-BF06-7B70-1853-B87626F454E6}"/>
          </ac:spMkLst>
        </pc:spChg>
        <pc:spChg chg="mod">
          <ac:chgData name="Alistair Matthews" userId="f97f7495-101d-45b3-ac62-45a15e4d56c5" providerId="ADAL" clId="{27779579-9A04-4878-923D-68AA5F3461DA}" dt="2024-08-23T10:56:21.406" v="1708"/>
          <ac:spMkLst>
            <pc:docMk/>
            <pc:sldMk cId="3949513354" sldId="284"/>
            <ac:spMk id="75" creationId="{9CBFBC69-1BE0-68A1-D769-FECA7949A776}"/>
          </ac:spMkLst>
        </pc:spChg>
        <pc:spChg chg="mod">
          <ac:chgData name="Alistair Matthews" userId="f97f7495-101d-45b3-ac62-45a15e4d56c5" providerId="ADAL" clId="{27779579-9A04-4878-923D-68AA5F3461DA}" dt="2024-08-23T10:56:21.406" v="1708"/>
          <ac:spMkLst>
            <pc:docMk/>
            <pc:sldMk cId="3949513354" sldId="284"/>
            <ac:spMk id="77" creationId="{08F7EF0F-0B7A-B438-13DE-6E094B2D63F0}"/>
          </ac:spMkLst>
        </pc:spChg>
        <pc:spChg chg="mod">
          <ac:chgData name="Alistair Matthews" userId="f97f7495-101d-45b3-ac62-45a15e4d56c5" providerId="ADAL" clId="{27779579-9A04-4878-923D-68AA5F3461DA}" dt="2024-08-23T10:56:21.406" v="1708"/>
          <ac:spMkLst>
            <pc:docMk/>
            <pc:sldMk cId="3949513354" sldId="284"/>
            <ac:spMk id="78" creationId="{D34CC852-876A-EE01-8DC8-EC4F206BBDC0}"/>
          </ac:spMkLst>
        </pc:spChg>
        <pc:spChg chg="mod">
          <ac:chgData name="Alistair Matthews" userId="f97f7495-101d-45b3-ac62-45a15e4d56c5" providerId="ADAL" clId="{27779579-9A04-4878-923D-68AA5F3461DA}" dt="2024-08-23T10:56:21.406" v="1708"/>
          <ac:spMkLst>
            <pc:docMk/>
            <pc:sldMk cId="3949513354" sldId="284"/>
            <ac:spMk id="79" creationId="{FF22E5FB-C962-52FC-E21E-A083354DB670}"/>
          </ac:spMkLst>
        </pc:spChg>
        <pc:spChg chg="mod topLvl">
          <ac:chgData name="Alistair Matthews" userId="f97f7495-101d-45b3-ac62-45a15e4d56c5" providerId="ADAL" clId="{27779579-9A04-4878-923D-68AA5F3461DA}" dt="2024-08-23T09:27:36.935" v="1670" actId="14100"/>
          <ac:spMkLst>
            <pc:docMk/>
            <pc:sldMk cId="3949513354" sldId="284"/>
            <ac:spMk id="83" creationId="{EC5E7AA8-8C20-45E7-45BD-F96188C03113}"/>
          </ac:spMkLst>
        </pc:spChg>
        <pc:spChg chg="mod topLvl">
          <ac:chgData name="Alistair Matthews" userId="f97f7495-101d-45b3-ac62-45a15e4d56c5" providerId="ADAL" clId="{27779579-9A04-4878-923D-68AA5F3461DA}" dt="2024-08-23T09:27:52.321" v="1673" actId="1076"/>
          <ac:spMkLst>
            <pc:docMk/>
            <pc:sldMk cId="3949513354" sldId="284"/>
            <ac:spMk id="84" creationId="{B90D5FE4-C1CF-5C2F-D722-48119106F95B}"/>
          </ac:spMkLst>
        </pc:spChg>
        <pc:spChg chg="mod">
          <ac:chgData name="Alistair Matthews" userId="f97f7495-101d-45b3-ac62-45a15e4d56c5" providerId="ADAL" clId="{27779579-9A04-4878-923D-68AA5F3461DA}" dt="2024-08-23T10:58:19.878" v="1756" actId="20577"/>
          <ac:spMkLst>
            <pc:docMk/>
            <pc:sldMk cId="3949513354" sldId="284"/>
            <ac:spMk id="85" creationId="{060A419B-69FD-B357-D4BD-CD762E0FF4DB}"/>
          </ac:spMkLst>
        </pc:spChg>
        <pc:spChg chg="del topLvl">
          <ac:chgData name="Alistair Matthews" userId="f97f7495-101d-45b3-ac62-45a15e4d56c5" providerId="ADAL" clId="{27779579-9A04-4878-923D-68AA5F3461DA}" dt="2024-08-23T11:14:22.256" v="1869" actId="478"/>
          <ac:spMkLst>
            <pc:docMk/>
            <pc:sldMk cId="3949513354" sldId="284"/>
            <ac:spMk id="86" creationId="{F8A00A62-A0D9-885D-877C-46775C7692B8}"/>
          </ac:spMkLst>
        </pc:spChg>
        <pc:spChg chg="mod">
          <ac:chgData name="Alistair Matthews" userId="f97f7495-101d-45b3-ac62-45a15e4d56c5" providerId="ADAL" clId="{27779579-9A04-4878-923D-68AA5F3461DA}" dt="2024-08-23T10:58:04.002" v="1740"/>
          <ac:spMkLst>
            <pc:docMk/>
            <pc:sldMk cId="3949513354" sldId="284"/>
            <ac:spMk id="87" creationId="{531BFD20-AE79-85DD-D2F4-18310DBB8D9A}"/>
          </ac:spMkLst>
        </pc:spChg>
        <pc:spChg chg="mod">
          <ac:chgData name="Alistair Matthews" userId="f97f7495-101d-45b3-ac62-45a15e4d56c5" providerId="ADAL" clId="{27779579-9A04-4878-923D-68AA5F3461DA}" dt="2024-08-23T10:58:04.002" v="1740"/>
          <ac:spMkLst>
            <pc:docMk/>
            <pc:sldMk cId="3949513354" sldId="284"/>
            <ac:spMk id="90" creationId="{AF8BA4A7-CEB0-2E42-3EDC-4FFC1F792E08}"/>
          </ac:spMkLst>
        </pc:spChg>
        <pc:spChg chg="mod">
          <ac:chgData name="Alistair Matthews" userId="f97f7495-101d-45b3-ac62-45a15e4d56c5" providerId="ADAL" clId="{27779579-9A04-4878-923D-68AA5F3461DA}" dt="2024-08-23T10:58:04.002" v="1740"/>
          <ac:spMkLst>
            <pc:docMk/>
            <pc:sldMk cId="3949513354" sldId="284"/>
            <ac:spMk id="91" creationId="{EF6F0A8A-9698-A6F8-5A5C-46A3D82C33A9}"/>
          </ac:spMkLst>
        </pc:spChg>
        <pc:spChg chg="mod">
          <ac:chgData name="Alistair Matthews" userId="f97f7495-101d-45b3-ac62-45a15e4d56c5" providerId="ADAL" clId="{27779579-9A04-4878-923D-68AA5F3461DA}" dt="2024-08-23T10:58:04.002" v="1740"/>
          <ac:spMkLst>
            <pc:docMk/>
            <pc:sldMk cId="3949513354" sldId="284"/>
            <ac:spMk id="92" creationId="{BCE99427-6EA3-6D78-CEF8-C9FAC276D47C}"/>
          </ac:spMkLst>
        </pc:spChg>
        <pc:spChg chg="mod topLvl">
          <ac:chgData name="Alistair Matthews" userId="f97f7495-101d-45b3-ac62-45a15e4d56c5" providerId="ADAL" clId="{27779579-9A04-4878-923D-68AA5F3461DA}" dt="2024-08-23T11:16:35.773" v="1886" actId="1076"/>
          <ac:spMkLst>
            <pc:docMk/>
            <pc:sldMk cId="3949513354" sldId="284"/>
            <ac:spMk id="101" creationId="{2FA38C04-F14B-F33A-AFD6-0715B94A306E}"/>
          </ac:spMkLst>
        </pc:spChg>
        <pc:grpChg chg="del topLvl">
          <ac:chgData name="Alistair Matthews" userId="f97f7495-101d-45b3-ac62-45a15e4d56c5" providerId="ADAL" clId="{27779579-9A04-4878-923D-68AA5F3461DA}" dt="2024-08-23T09:25:27.704" v="1646" actId="478"/>
          <ac:grpSpMkLst>
            <pc:docMk/>
            <pc:sldMk cId="3949513354" sldId="284"/>
            <ac:grpSpMk id="8" creationId="{52505EFD-E294-B7FB-D550-479DD246580F}"/>
          </ac:grpSpMkLst>
        </pc:grpChg>
        <pc:grpChg chg="mod topLvl">
          <ac:chgData name="Alistair Matthews" userId="f97f7495-101d-45b3-ac62-45a15e4d56c5" providerId="ADAL" clId="{27779579-9A04-4878-923D-68AA5F3461DA}" dt="2024-08-23T11:14:54.922" v="1873" actId="1076"/>
          <ac:grpSpMkLst>
            <pc:docMk/>
            <pc:sldMk cId="3949513354" sldId="284"/>
            <ac:grpSpMk id="11" creationId="{ACA8CCA1-C434-4CC5-F3DE-5E1A18DB7B1C}"/>
          </ac:grpSpMkLst>
        </pc:grpChg>
        <pc:grpChg chg="add del mod topLvl">
          <ac:chgData name="Alistair Matthews" userId="f97f7495-101d-45b3-ac62-45a15e4d56c5" providerId="ADAL" clId="{27779579-9A04-4878-923D-68AA5F3461DA}" dt="2024-08-23T11:14:03.589" v="1866" actId="1076"/>
          <ac:grpSpMkLst>
            <pc:docMk/>
            <pc:sldMk cId="3949513354" sldId="284"/>
            <ac:grpSpMk id="12" creationId="{736E4B41-5FDD-277E-4D33-85D24FCAC194}"/>
          </ac:grpSpMkLst>
        </pc:grpChg>
        <pc:grpChg chg="mod topLvl">
          <ac:chgData name="Alistair Matthews" userId="f97f7495-101d-45b3-ac62-45a15e4d56c5" providerId="ADAL" clId="{27779579-9A04-4878-923D-68AA5F3461DA}" dt="2024-08-23T11:14:59.402" v="1874" actId="1076"/>
          <ac:grpSpMkLst>
            <pc:docMk/>
            <pc:sldMk cId="3949513354" sldId="284"/>
            <ac:grpSpMk id="19" creationId="{14E6C953-0453-85F9-281E-EC58ABA316F2}"/>
          </ac:grpSpMkLst>
        </pc:grpChg>
        <pc:grpChg chg="add mod">
          <ac:chgData name="Alistair Matthews" userId="f97f7495-101d-45b3-ac62-45a15e4d56c5" providerId="ADAL" clId="{27779579-9A04-4878-923D-68AA5F3461DA}" dt="2024-08-23T11:14:36.951" v="1871" actId="1076"/>
          <ac:grpSpMkLst>
            <pc:docMk/>
            <pc:sldMk cId="3949513354" sldId="284"/>
            <ac:grpSpMk id="44" creationId="{0D845E64-2307-CDAF-C68F-3723910FB3A6}"/>
          </ac:grpSpMkLst>
        </pc:grpChg>
        <pc:grpChg chg="mod">
          <ac:chgData name="Alistair Matthews" userId="f97f7495-101d-45b3-ac62-45a15e4d56c5" providerId="ADAL" clId="{27779579-9A04-4878-923D-68AA5F3461DA}" dt="2024-08-23T09:29:37.330" v="1678"/>
          <ac:grpSpMkLst>
            <pc:docMk/>
            <pc:sldMk cId="3949513354" sldId="284"/>
            <ac:grpSpMk id="45" creationId="{C4FA13D7-AA96-55A9-C45C-BD9CDCAE0582}"/>
          </ac:grpSpMkLst>
        </pc:grpChg>
        <pc:grpChg chg="add mod">
          <ac:chgData name="Alistair Matthews" userId="f97f7495-101d-45b3-ac62-45a15e4d56c5" providerId="ADAL" clId="{27779579-9A04-4878-923D-68AA5F3461DA}" dt="2024-08-23T10:56:40.198" v="1713" actId="1076"/>
          <ac:grpSpMkLst>
            <pc:docMk/>
            <pc:sldMk cId="3949513354" sldId="284"/>
            <ac:grpSpMk id="71" creationId="{1105401D-230D-AA1B-20C5-CB209FE6BF4E}"/>
          </ac:grpSpMkLst>
        </pc:grpChg>
        <pc:grpChg chg="mod">
          <ac:chgData name="Alistair Matthews" userId="f97f7495-101d-45b3-ac62-45a15e4d56c5" providerId="ADAL" clId="{27779579-9A04-4878-923D-68AA5F3461DA}" dt="2024-08-23T10:56:21.406" v="1708"/>
          <ac:grpSpMkLst>
            <pc:docMk/>
            <pc:sldMk cId="3949513354" sldId="284"/>
            <ac:grpSpMk id="76" creationId="{934FD9AB-6909-1336-256F-72A4986D71B6}"/>
          </ac:grpSpMkLst>
        </pc:grpChg>
        <pc:grpChg chg="add mod">
          <ac:chgData name="Alistair Matthews" userId="f97f7495-101d-45b3-ac62-45a15e4d56c5" providerId="ADAL" clId="{27779579-9A04-4878-923D-68AA5F3461DA}" dt="2024-08-23T10:58:09.302" v="1741" actId="1076"/>
          <ac:grpSpMkLst>
            <pc:docMk/>
            <pc:sldMk cId="3949513354" sldId="284"/>
            <ac:grpSpMk id="82" creationId="{CB5E5ED9-37EF-BCF9-231D-6CE61DBE150D}"/>
          </ac:grpSpMkLst>
        </pc:grpChg>
        <pc:grpChg chg="del">
          <ac:chgData name="Alistair Matthews" userId="f97f7495-101d-45b3-ac62-45a15e4d56c5" providerId="ADAL" clId="{27779579-9A04-4878-923D-68AA5F3461DA}" dt="2024-08-23T09:24:42.573" v="1642" actId="165"/>
          <ac:grpSpMkLst>
            <pc:docMk/>
            <pc:sldMk cId="3949513354" sldId="284"/>
            <ac:grpSpMk id="88" creationId="{9C320924-3490-210C-06BB-81EF6A9920BA}"/>
          </ac:grpSpMkLst>
        </pc:grpChg>
        <pc:grpChg chg="mod">
          <ac:chgData name="Alistair Matthews" userId="f97f7495-101d-45b3-ac62-45a15e4d56c5" providerId="ADAL" clId="{27779579-9A04-4878-923D-68AA5F3461DA}" dt="2024-08-23T10:58:04.002" v="1740"/>
          <ac:grpSpMkLst>
            <pc:docMk/>
            <pc:sldMk cId="3949513354" sldId="284"/>
            <ac:grpSpMk id="89" creationId="{D07CD5BB-B914-24E0-90BC-46E3FD19B9CF}"/>
          </ac:grpSpMkLst>
        </pc:grpChg>
        <pc:grpChg chg="add">
          <ac:chgData name="Alistair Matthews" userId="f97f7495-101d-45b3-ac62-45a15e4d56c5" providerId="ADAL" clId="{27779579-9A04-4878-923D-68AA5F3461DA}" dt="2024-08-23T11:16:57.582" v="1888" actId="164"/>
          <ac:grpSpMkLst>
            <pc:docMk/>
            <pc:sldMk cId="3949513354" sldId="284"/>
            <ac:grpSpMk id="106" creationId="{BEC5AC4D-DC1B-3D29-B70C-1218C90C465B}"/>
          </ac:grpSpMkLst>
        </pc:grpChg>
        <pc:picChg chg="del mod">
          <ac:chgData name="Alistair Matthews" userId="f97f7495-101d-45b3-ac62-45a15e4d56c5" providerId="ADAL" clId="{27779579-9A04-4878-923D-68AA5F3461DA}" dt="2024-08-23T10:56:24.364" v="1709" actId="478"/>
          <ac:picMkLst>
            <pc:docMk/>
            <pc:sldMk cId="3949513354" sldId="284"/>
            <ac:picMk id="72" creationId="{EE7A969B-5799-6481-4F8E-E7A571FF9D84}"/>
          </ac:picMkLst>
        </pc:picChg>
        <pc:picChg chg="add mod">
          <ac:chgData name="Alistair Matthews" userId="f97f7495-101d-45b3-ac62-45a15e4d56c5" providerId="ADAL" clId="{27779579-9A04-4878-923D-68AA5F3461DA}" dt="2024-08-23T11:15:56.864" v="1880" actId="1076"/>
          <ac:picMkLst>
            <pc:docMk/>
            <pc:sldMk cId="3949513354" sldId="284"/>
            <ac:picMk id="93" creationId="{15C42877-A671-5A75-ECBE-C32B000ADBA3}"/>
          </ac:picMkLst>
        </pc:picChg>
        <pc:picChg chg="add mod">
          <ac:chgData name="Alistair Matthews" userId="f97f7495-101d-45b3-ac62-45a15e4d56c5" providerId="ADAL" clId="{27779579-9A04-4878-923D-68AA5F3461DA}" dt="2024-08-23T11:15:23.912" v="1876" actId="1076"/>
          <ac:picMkLst>
            <pc:docMk/>
            <pc:sldMk cId="3949513354" sldId="284"/>
            <ac:picMk id="94" creationId="{52E3DBC5-8856-8652-17C1-9B27F85B1C67}"/>
          </ac:picMkLst>
        </pc:picChg>
        <pc:cxnChg chg="mod topLvl">
          <ac:chgData name="Alistair Matthews" userId="f97f7495-101d-45b3-ac62-45a15e4d56c5" providerId="ADAL" clId="{27779579-9A04-4878-923D-68AA5F3461DA}" dt="2024-08-23T11:14:54.922" v="1873" actId="1076"/>
          <ac:cxnSpMkLst>
            <pc:docMk/>
            <pc:sldMk cId="3949513354" sldId="284"/>
            <ac:cxnSpMk id="55" creationId="{9F6D1D5D-EBEB-5BBA-8BA2-A49274007AFB}"/>
          </ac:cxnSpMkLst>
        </pc:cxnChg>
        <pc:cxnChg chg="mod topLvl">
          <ac:chgData name="Alistair Matthews" userId="f97f7495-101d-45b3-ac62-45a15e4d56c5" providerId="ADAL" clId="{27779579-9A04-4878-923D-68AA5F3461DA}" dt="2024-08-23T11:14:59.402" v="1874" actId="1076"/>
          <ac:cxnSpMkLst>
            <pc:docMk/>
            <pc:sldMk cId="3949513354" sldId="284"/>
            <ac:cxnSpMk id="63" creationId="{8D6F4099-94FD-9EEA-B484-CDB7EB66D49A}"/>
          </ac:cxnSpMkLst>
        </pc:cxnChg>
        <pc:cxnChg chg="mod topLvl">
          <ac:chgData name="Alistair Matthews" userId="f97f7495-101d-45b3-ac62-45a15e4d56c5" providerId="ADAL" clId="{27779579-9A04-4878-923D-68AA5F3461DA}" dt="2024-08-23T11:14:47.895" v="1872" actId="14100"/>
          <ac:cxnSpMkLst>
            <pc:docMk/>
            <pc:sldMk cId="3949513354" sldId="284"/>
            <ac:cxnSpMk id="66" creationId="{7EC009BE-6CC4-6858-D725-EE74B7862F10}"/>
          </ac:cxnSpMkLst>
        </pc:cxnChg>
        <pc:cxnChg chg="mod topLvl">
          <ac:chgData name="Alistair Matthews" userId="f97f7495-101d-45b3-ac62-45a15e4d56c5" providerId="ADAL" clId="{27779579-9A04-4878-923D-68AA5F3461DA}" dt="2024-08-23T11:15:32.626" v="1877" actId="14100"/>
          <ac:cxnSpMkLst>
            <pc:docMk/>
            <pc:sldMk cId="3949513354" sldId="284"/>
            <ac:cxnSpMk id="68" creationId="{E6E25FC8-5534-B86B-6DC2-FAB29ED738B8}"/>
          </ac:cxnSpMkLst>
        </pc:cxnChg>
        <pc:cxnChg chg="del mod topLvl">
          <ac:chgData name="Alistair Matthews" userId="f97f7495-101d-45b3-ac62-45a15e4d56c5" providerId="ADAL" clId="{27779579-9A04-4878-923D-68AA5F3461DA}" dt="2024-08-23T09:27:03.869" v="1666" actId="478"/>
          <ac:cxnSpMkLst>
            <pc:docMk/>
            <pc:sldMk cId="3949513354" sldId="284"/>
            <ac:cxnSpMk id="73" creationId="{17CAE572-44D5-3B07-911A-39A485365A23}"/>
          </ac:cxnSpMkLst>
        </pc:cxnChg>
        <pc:cxnChg chg="add mod">
          <ac:chgData name="Alistair Matthews" userId="f97f7495-101d-45b3-ac62-45a15e4d56c5" providerId="ADAL" clId="{27779579-9A04-4878-923D-68AA5F3461DA}" dt="2024-08-23T11:16:16.282" v="1884" actId="14100"/>
          <ac:cxnSpMkLst>
            <pc:docMk/>
            <pc:sldMk cId="3949513354" sldId="284"/>
            <ac:cxnSpMk id="103" creationId="{709BD216-F9CE-820B-6957-FBBDA50CACDC}"/>
          </ac:cxnSpMkLst>
        </pc:cxnChg>
        <pc:cxnChg chg="mod topLvl">
          <ac:chgData name="Alistair Matthews" userId="f97f7495-101d-45b3-ac62-45a15e4d56c5" providerId="ADAL" clId="{27779579-9A04-4878-923D-68AA5F3461DA}" dt="2024-08-23T11:14:12.975" v="1868" actId="1076"/>
          <ac:cxnSpMkLst>
            <pc:docMk/>
            <pc:sldMk cId="3949513354" sldId="284"/>
            <ac:cxnSpMk id="155" creationId="{E3A0496F-A8FC-EA6D-EA64-D6607F363FAA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3T14:15:20.736" v="3406" actId="165"/>
        <pc:sldMkLst>
          <pc:docMk/>
          <pc:sldMk cId="2337591490" sldId="285"/>
        </pc:sldMkLst>
        <pc:spChg chg="mod topLvl">
          <ac:chgData name="Alistair Matthews" userId="f97f7495-101d-45b3-ac62-45a15e4d56c5" providerId="ADAL" clId="{27779579-9A04-4878-923D-68AA5F3461DA}" dt="2024-08-23T14:15:14.621" v="3405" actId="165"/>
          <ac:spMkLst>
            <pc:docMk/>
            <pc:sldMk cId="2337591490" sldId="285"/>
            <ac:spMk id="6" creationId="{93FCD61A-B3BA-7014-4FD0-17F3A1F958AE}"/>
          </ac:spMkLst>
        </pc:spChg>
        <pc:spChg chg="mod topLvl">
          <ac:chgData name="Alistair Matthews" userId="f97f7495-101d-45b3-ac62-45a15e4d56c5" providerId="ADAL" clId="{27779579-9A04-4878-923D-68AA5F3461DA}" dt="2024-08-23T14:15:14.621" v="3405" actId="165"/>
          <ac:spMkLst>
            <pc:docMk/>
            <pc:sldMk cId="2337591490" sldId="285"/>
            <ac:spMk id="7" creationId="{790CBAFA-B9F8-6F3B-334B-8228FB7F0364}"/>
          </ac:spMkLst>
        </pc:spChg>
        <pc:spChg chg="add mod topLvl">
          <ac:chgData name="Alistair Matthews" userId="f97f7495-101d-45b3-ac62-45a15e4d56c5" providerId="ADAL" clId="{27779579-9A04-4878-923D-68AA5F3461DA}" dt="2024-08-23T14:15:20.736" v="3406" actId="165"/>
          <ac:spMkLst>
            <pc:docMk/>
            <pc:sldMk cId="2337591490" sldId="285"/>
            <ac:spMk id="20" creationId="{AA924E8E-EE76-9C48-D865-F1105384CB4F}"/>
          </ac:spMkLst>
        </pc:spChg>
        <pc:spChg chg="mod topLvl">
          <ac:chgData name="Alistair Matthews" userId="f97f7495-101d-45b3-ac62-45a15e4d56c5" providerId="ADAL" clId="{27779579-9A04-4878-923D-68AA5F3461DA}" dt="2024-08-23T11:29:34.541" v="2024" actId="14100"/>
          <ac:spMkLst>
            <pc:docMk/>
            <pc:sldMk cId="2337591490" sldId="285"/>
            <ac:spMk id="21" creationId="{8A60BF75-D8F1-16E9-C8AF-59DFD648386C}"/>
          </ac:spMkLst>
        </pc:spChg>
        <pc:spChg chg="del topLvl">
          <ac:chgData name="Alistair Matthews" userId="f97f7495-101d-45b3-ac62-45a15e4d56c5" providerId="ADAL" clId="{27779579-9A04-4878-923D-68AA5F3461DA}" dt="2024-08-23T11:35:19.243" v="2034" actId="478"/>
          <ac:spMkLst>
            <pc:docMk/>
            <pc:sldMk cId="2337591490" sldId="285"/>
            <ac:spMk id="22" creationId="{2CE0C429-2D6E-0D46-602F-EB58153B8D35}"/>
          </ac:spMkLst>
        </pc:spChg>
        <pc:spChg chg="mod topLvl">
          <ac:chgData name="Alistair Matthews" userId="f97f7495-101d-45b3-ac62-45a15e4d56c5" providerId="ADAL" clId="{27779579-9A04-4878-923D-68AA5F3461DA}" dt="2024-08-23T11:36:04.491" v="2054" actId="122"/>
          <ac:spMkLst>
            <pc:docMk/>
            <pc:sldMk cId="2337591490" sldId="285"/>
            <ac:spMk id="23" creationId="{183A71F0-99F2-2454-C16D-47344835945C}"/>
          </ac:spMkLst>
        </pc:spChg>
        <pc:spChg chg="mod topLvl">
          <ac:chgData name="Alistair Matthews" userId="f97f7495-101d-45b3-ac62-45a15e4d56c5" providerId="ADAL" clId="{27779579-9A04-4878-923D-68AA5F3461DA}" dt="2024-08-23T14:15:14.621" v="3405" actId="165"/>
          <ac:spMkLst>
            <pc:docMk/>
            <pc:sldMk cId="2337591490" sldId="285"/>
            <ac:spMk id="24" creationId="{5EDB153D-D409-233C-135E-D82D311249AE}"/>
          </ac:spMkLst>
        </pc:spChg>
        <pc:spChg chg="mod topLvl">
          <ac:chgData name="Alistair Matthews" userId="f97f7495-101d-45b3-ac62-45a15e4d56c5" providerId="ADAL" clId="{27779579-9A04-4878-923D-68AA5F3461DA}" dt="2024-08-23T14:15:14.621" v="3405" actId="165"/>
          <ac:spMkLst>
            <pc:docMk/>
            <pc:sldMk cId="2337591490" sldId="285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3T14:15:14.621" v="3405" actId="165"/>
          <ac:spMkLst>
            <pc:docMk/>
            <pc:sldMk cId="2337591490" sldId="285"/>
            <ac:spMk id="26" creationId="{BCA8481E-7A78-7CE4-5F48-62F7859E70AD}"/>
          </ac:spMkLst>
        </pc:spChg>
        <pc:spChg chg="del topLvl">
          <ac:chgData name="Alistair Matthews" userId="f97f7495-101d-45b3-ac62-45a15e4d56c5" providerId="ADAL" clId="{27779579-9A04-4878-923D-68AA5F3461DA}" dt="2024-08-23T11:35:11.634" v="2032" actId="478"/>
          <ac:spMkLst>
            <pc:docMk/>
            <pc:sldMk cId="2337591490" sldId="285"/>
            <ac:spMk id="27" creationId="{27FA35DB-AE55-182F-5F86-2C2606FCE3C7}"/>
          </ac:spMkLst>
        </pc:spChg>
        <pc:spChg chg="mod topLvl">
          <ac:chgData name="Alistair Matthews" userId="f97f7495-101d-45b3-ac62-45a15e4d56c5" providerId="ADAL" clId="{27779579-9A04-4878-923D-68AA5F3461DA}" dt="2024-08-23T11:35:25.781" v="2035" actId="14100"/>
          <ac:spMkLst>
            <pc:docMk/>
            <pc:sldMk cId="2337591490" sldId="285"/>
            <ac:spMk id="28" creationId="{CAC66126-2265-384D-461E-171DFAC5C5F6}"/>
          </ac:spMkLst>
        </pc:spChg>
        <pc:spChg chg="del">
          <ac:chgData name="Alistair Matthews" userId="f97f7495-101d-45b3-ac62-45a15e4d56c5" providerId="ADAL" clId="{27779579-9A04-4878-923D-68AA5F3461DA}" dt="2024-08-23T11:21:33.692" v="1908" actId="478"/>
          <ac:spMkLst>
            <pc:docMk/>
            <pc:sldMk cId="2337591490" sldId="285"/>
            <ac:spMk id="42" creationId="{EAD7B9A8-6351-8BD0-6EE1-FAA91FF9D128}"/>
          </ac:spMkLst>
        </pc:spChg>
        <pc:spChg chg="mod ord topLvl">
          <ac:chgData name="Alistair Matthews" userId="f97f7495-101d-45b3-ac62-45a15e4d56c5" providerId="ADAL" clId="{27779579-9A04-4878-923D-68AA5F3461DA}" dt="2024-08-23T14:15:20.736" v="3406" actId="165"/>
          <ac:spMkLst>
            <pc:docMk/>
            <pc:sldMk cId="2337591490" sldId="285"/>
            <ac:spMk id="43" creationId="{83C3A69F-CE78-668E-5DE3-0FD682C75160}"/>
          </ac:spMkLst>
        </pc:spChg>
        <pc:spChg chg="del">
          <ac:chgData name="Alistair Matthews" userId="f97f7495-101d-45b3-ac62-45a15e4d56c5" providerId="ADAL" clId="{27779579-9A04-4878-923D-68AA5F3461DA}" dt="2024-08-23T11:21:08.608" v="1906" actId="478"/>
          <ac:spMkLst>
            <pc:docMk/>
            <pc:sldMk cId="2337591490" sldId="285"/>
            <ac:spMk id="46" creationId="{3E522578-EE82-F2A0-1215-614AA0E52682}"/>
          </ac:spMkLst>
        </pc:spChg>
        <pc:spChg chg="del">
          <ac:chgData name="Alistair Matthews" userId="f97f7495-101d-45b3-ac62-45a15e4d56c5" providerId="ADAL" clId="{27779579-9A04-4878-923D-68AA5F3461DA}" dt="2024-08-23T11:21:33.692" v="1908" actId="478"/>
          <ac:spMkLst>
            <pc:docMk/>
            <pc:sldMk cId="2337591490" sldId="285"/>
            <ac:spMk id="51" creationId="{D40A80A2-C83B-25D1-9795-EECC45256CE4}"/>
          </ac:spMkLst>
        </pc:spChg>
        <pc:spChg chg="mod topLvl">
          <ac:chgData name="Alistair Matthews" userId="f97f7495-101d-45b3-ac62-45a15e4d56c5" providerId="ADAL" clId="{27779579-9A04-4878-923D-68AA5F3461DA}" dt="2024-08-23T14:15:20.736" v="3406" actId="165"/>
          <ac:spMkLst>
            <pc:docMk/>
            <pc:sldMk cId="2337591490" sldId="285"/>
            <ac:spMk id="54" creationId="{5B5A107A-BD5D-3430-B097-57B49E8EADC5}"/>
          </ac:spMkLst>
        </pc:spChg>
        <pc:spChg chg="add mod">
          <ac:chgData name="Alistair Matthews" userId="f97f7495-101d-45b3-ac62-45a15e4d56c5" providerId="ADAL" clId="{27779579-9A04-4878-923D-68AA5F3461DA}" dt="2024-08-23T11:36:10.851" v="2056" actId="20577"/>
          <ac:spMkLst>
            <pc:docMk/>
            <pc:sldMk cId="2337591490" sldId="285"/>
            <ac:spMk id="55" creationId="{D528498E-99A7-559E-4083-B2CC5AAA0D23}"/>
          </ac:spMkLst>
        </pc:spChg>
        <pc:spChg chg="mod">
          <ac:chgData name="Alistair Matthews" userId="f97f7495-101d-45b3-ac62-45a15e4d56c5" providerId="ADAL" clId="{27779579-9A04-4878-923D-68AA5F3461DA}" dt="2024-08-23T11:36:40.021" v="2059"/>
          <ac:spMkLst>
            <pc:docMk/>
            <pc:sldMk cId="2337591490" sldId="285"/>
            <ac:spMk id="63" creationId="{7ABFDFD7-C91D-4BBA-DC6D-0BCA037BFE13}"/>
          </ac:spMkLst>
        </pc:spChg>
        <pc:spChg chg="mod">
          <ac:chgData name="Alistair Matthews" userId="f97f7495-101d-45b3-ac62-45a15e4d56c5" providerId="ADAL" clId="{27779579-9A04-4878-923D-68AA5F3461DA}" dt="2024-08-23T11:36:40.021" v="2059"/>
          <ac:spMkLst>
            <pc:docMk/>
            <pc:sldMk cId="2337591490" sldId="285"/>
            <ac:spMk id="64" creationId="{06042DA6-C6E5-23FC-6848-113DFB1AD03C}"/>
          </ac:spMkLst>
        </pc:spChg>
        <pc:spChg chg="mod">
          <ac:chgData name="Alistair Matthews" userId="f97f7495-101d-45b3-ac62-45a15e4d56c5" providerId="ADAL" clId="{27779579-9A04-4878-923D-68AA5F3461DA}" dt="2024-08-23T11:36:40.021" v="2059"/>
          <ac:spMkLst>
            <pc:docMk/>
            <pc:sldMk cId="2337591490" sldId="285"/>
            <ac:spMk id="65" creationId="{8ABCD69A-DF97-FFC2-B9AC-5077287A14A8}"/>
          </ac:spMkLst>
        </pc:spChg>
        <pc:spChg chg="mod">
          <ac:chgData name="Alistair Matthews" userId="f97f7495-101d-45b3-ac62-45a15e4d56c5" providerId="ADAL" clId="{27779579-9A04-4878-923D-68AA5F3461DA}" dt="2024-08-23T11:36:49.311" v="2062" actId="20577"/>
          <ac:spMkLst>
            <pc:docMk/>
            <pc:sldMk cId="2337591490" sldId="285"/>
            <ac:spMk id="66" creationId="{4C9D9112-B735-ED76-C144-A33CE6EEF939}"/>
          </ac:spMkLst>
        </pc:spChg>
        <pc:spChg chg="add mod topLvl">
          <ac:chgData name="Alistair Matthews" userId="f97f7495-101d-45b3-ac62-45a15e4d56c5" providerId="ADAL" clId="{27779579-9A04-4878-923D-68AA5F3461DA}" dt="2024-08-23T14:15:14.621" v="3405" actId="165"/>
          <ac:spMkLst>
            <pc:docMk/>
            <pc:sldMk cId="2337591490" sldId="285"/>
            <ac:spMk id="75" creationId="{5CDB77A1-1477-3BCD-20B5-DD62840B387E}"/>
          </ac:spMkLst>
        </pc:spChg>
        <pc:spChg chg="add mod topLvl">
          <ac:chgData name="Alistair Matthews" userId="f97f7495-101d-45b3-ac62-45a15e4d56c5" providerId="ADAL" clId="{27779579-9A04-4878-923D-68AA5F3461DA}" dt="2024-08-23T14:15:14.621" v="3405" actId="165"/>
          <ac:spMkLst>
            <pc:docMk/>
            <pc:sldMk cId="2337591490" sldId="285"/>
            <ac:spMk id="76" creationId="{B1AE7D93-D900-8048-E03F-4DCF51221779}"/>
          </ac:spMkLst>
        </pc:spChg>
        <pc:spChg chg="mod topLvl">
          <ac:chgData name="Alistair Matthews" userId="f97f7495-101d-45b3-ac62-45a15e4d56c5" providerId="ADAL" clId="{27779579-9A04-4878-923D-68AA5F3461DA}" dt="2024-08-23T14:15:14.621" v="3405" actId="165"/>
          <ac:spMkLst>
            <pc:docMk/>
            <pc:sldMk cId="2337591490" sldId="285"/>
            <ac:spMk id="101" creationId="{2FA38C04-F14B-F33A-AFD6-0715B94A306E}"/>
          </ac:spMkLst>
        </pc:spChg>
        <pc:grpChg chg="del topLvl">
          <ac:chgData name="Alistair Matthews" userId="f97f7495-101d-45b3-ac62-45a15e4d56c5" providerId="ADAL" clId="{27779579-9A04-4878-923D-68AA5F3461DA}" dt="2024-08-23T11:28:30.612" v="1986" actId="478"/>
          <ac:grpSpMkLst>
            <pc:docMk/>
            <pc:sldMk cId="2337591490" sldId="285"/>
            <ac:grpSpMk id="8" creationId="{52505EFD-E294-B7FB-D550-479DD246580F}"/>
          </ac:grpSpMkLst>
        </pc:grpChg>
        <pc:grpChg chg="del topLvl">
          <ac:chgData name="Alistair Matthews" userId="f97f7495-101d-45b3-ac62-45a15e4d56c5" providerId="ADAL" clId="{27779579-9A04-4878-923D-68AA5F3461DA}" dt="2024-08-23T11:21:49.112" v="1910" actId="478"/>
          <ac:grpSpMkLst>
            <pc:docMk/>
            <pc:sldMk cId="2337591490" sldId="285"/>
            <ac:grpSpMk id="11" creationId="{ACA8CCA1-C434-4CC5-F3DE-5E1A18DB7B1C}"/>
          </ac:grpSpMkLst>
        </pc:grpChg>
        <pc:grpChg chg="del topLvl">
          <ac:chgData name="Alistair Matthews" userId="f97f7495-101d-45b3-ac62-45a15e4d56c5" providerId="ADAL" clId="{27779579-9A04-4878-923D-68AA5F3461DA}" dt="2024-08-23T11:35:15.462" v="2033" actId="478"/>
          <ac:grpSpMkLst>
            <pc:docMk/>
            <pc:sldMk cId="2337591490" sldId="285"/>
            <ac:grpSpMk id="12" creationId="{736E4B41-5FDD-277E-4D33-85D24FCAC194}"/>
          </ac:grpSpMkLst>
        </pc:grpChg>
        <pc:grpChg chg="del topLvl">
          <ac:chgData name="Alistair Matthews" userId="f97f7495-101d-45b3-ac62-45a15e4d56c5" providerId="ADAL" clId="{27779579-9A04-4878-923D-68AA5F3461DA}" dt="2024-08-23T11:22:11.806" v="1911" actId="165"/>
          <ac:grpSpMkLst>
            <pc:docMk/>
            <pc:sldMk cId="2337591490" sldId="285"/>
            <ac:grpSpMk id="19" creationId="{14E6C953-0453-85F9-281E-EC58ABA316F2}"/>
          </ac:grpSpMkLst>
        </pc:grpChg>
        <pc:grpChg chg="add del mod">
          <ac:chgData name="Alistair Matthews" userId="f97f7495-101d-45b3-ac62-45a15e4d56c5" providerId="ADAL" clId="{27779579-9A04-4878-923D-68AA5F3461DA}" dt="2024-08-23T11:32:19.662" v="2026" actId="165"/>
          <ac:grpSpMkLst>
            <pc:docMk/>
            <pc:sldMk cId="2337591490" sldId="285"/>
            <ac:grpSpMk id="32" creationId="{D0249CD4-7410-90E9-4F86-05CF2F07E763}"/>
          </ac:grpSpMkLst>
        </pc:grpChg>
        <pc:grpChg chg="add mod topLvl">
          <ac:chgData name="Alistair Matthews" userId="f97f7495-101d-45b3-ac62-45a15e4d56c5" providerId="ADAL" clId="{27779579-9A04-4878-923D-68AA5F3461DA}" dt="2024-08-23T14:15:14.621" v="3405" actId="165"/>
          <ac:grpSpMkLst>
            <pc:docMk/>
            <pc:sldMk cId="2337591490" sldId="285"/>
            <ac:grpSpMk id="56" creationId="{7B1AB1B0-61E3-9944-9B0C-912E6DD68948}"/>
          </ac:grpSpMkLst>
        </pc:grpChg>
        <pc:grpChg chg="del topLvl">
          <ac:chgData name="Alistair Matthews" userId="f97f7495-101d-45b3-ac62-45a15e4d56c5" providerId="ADAL" clId="{27779579-9A04-4878-923D-68AA5F3461DA}" dt="2024-08-23T11:22:15.451" v="1912" actId="478"/>
          <ac:grpSpMkLst>
            <pc:docMk/>
            <pc:sldMk cId="2337591490" sldId="285"/>
            <ac:grpSpMk id="57" creationId="{E06AFEB6-DF17-2970-4814-E929F2D78626}"/>
          </ac:grpSpMkLst>
        </pc:grpChg>
        <pc:grpChg chg="add mod topLvl">
          <ac:chgData name="Alistair Matthews" userId="f97f7495-101d-45b3-ac62-45a15e4d56c5" providerId="ADAL" clId="{27779579-9A04-4878-923D-68AA5F3461DA}" dt="2024-08-23T14:15:14.621" v="3405" actId="165"/>
          <ac:grpSpMkLst>
            <pc:docMk/>
            <pc:sldMk cId="2337591490" sldId="285"/>
            <ac:grpSpMk id="62" creationId="{40EFCC17-FFD6-4757-65C6-3DFD21485CE4}"/>
          </ac:grpSpMkLst>
        </pc:grpChg>
        <pc:grpChg chg="add del ord">
          <ac:chgData name="Alistair Matthews" userId="f97f7495-101d-45b3-ac62-45a15e4d56c5" providerId="ADAL" clId="{27779579-9A04-4878-923D-68AA5F3461DA}" dt="2024-08-23T11:37:53.289" v="2072" actId="164"/>
          <ac:grpSpMkLst>
            <pc:docMk/>
            <pc:sldMk cId="2337591490" sldId="285"/>
            <ac:grpSpMk id="69" creationId="{C7409392-1F22-431D-6BA7-F23BC614BCD3}"/>
          </ac:grpSpMkLst>
        </pc:grpChg>
        <pc:grpChg chg="add del topLvl">
          <ac:chgData name="Alistair Matthews" userId="f97f7495-101d-45b3-ac62-45a15e4d56c5" providerId="ADAL" clId="{27779579-9A04-4878-923D-68AA5F3461DA}" dt="2024-08-23T11:41:23.485" v="2129" actId="165"/>
          <ac:grpSpMkLst>
            <pc:docMk/>
            <pc:sldMk cId="2337591490" sldId="285"/>
            <ac:grpSpMk id="72" creationId="{7F5681AF-B2F0-B6D6-AF11-68DDD7A6CF60}"/>
          </ac:grpSpMkLst>
        </pc:grpChg>
        <pc:grpChg chg="add del mod">
          <ac:chgData name="Alistair Matthews" userId="f97f7495-101d-45b3-ac62-45a15e4d56c5" providerId="ADAL" clId="{27779579-9A04-4878-923D-68AA5F3461DA}" dt="2024-08-23T11:40:55.616" v="2126" actId="165"/>
          <ac:grpSpMkLst>
            <pc:docMk/>
            <pc:sldMk cId="2337591490" sldId="285"/>
            <ac:grpSpMk id="73" creationId="{10E867BC-1038-7F60-D800-3E34CB81D302}"/>
          </ac:grpSpMkLst>
        </pc:grpChg>
        <pc:grpChg chg="add del mod topLvl">
          <ac:chgData name="Alistair Matthews" userId="f97f7495-101d-45b3-ac62-45a15e4d56c5" providerId="ADAL" clId="{27779579-9A04-4878-923D-68AA5F3461DA}" dt="2024-08-23T14:15:20.736" v="3406" actId="165"/>
          <ac:grpSpMkLst>
            <pc:docMk/>
            <pc:sldMk cId="2337591490" sldId="285"/>
            <ac:grpSpMk id="82" creationId="{9B2EA619-1337-1C6B-BE7D-EC93AED2F5DC}"/>
          </ac:grpSpMkLst>
        </pc:grpChg>
        <pc:grpChg chg="add del">
          <ac:chgData name="Alistair Matthews" userId="f97f7495-101d-45b3-ac62-45a15e4d56c5" providerId="ADAL" clId="{27779579-9A04-4878-923D-68AA5F3461DA}" dt="2024-08-23T14:15:14.621" v="3405" actId="165"/>
          <ac:grpSpMkLst>
            <pc:docMk/>
            <pc:sldMk cId="2337591490" sldId="285"/>
            <ac:grpSpMk id="83" creationId="{6BA3F39A-6393-427F-96AC-305D65277A10}"/>
          </ac:grpSpMkLst>
        </pc:grpChg>
        <pc:grpChg chg="del topLvl">
          <ac:chgData name="Alistair Matthews" userId="f97f7495-101d-45b3-ac62-45a15e4d56c5" providerId="ADAL" clId="{27779579-9A04-4878-923D-68AA5F3461DA}" dt="2024-08-23T11:21:46.441" v="1909" actId="165"/>
          <ac:grpSpMkLst>
            <pc:docMk/>
            <pc:sldMk cId="2337591490" sldId="285"/>
            <ac:grpSpMk id="100" creationId="{F68C381C-1D98-12F5-70F8-01DE29622CAB}"/>
          </ac:grpSpMkLst>
        </pc:grpChg>
        <pc:grpChg chg="del">
          <ac:chgData name="Alistair Matthews" userId="f97f7495-101d-45b3-ac62-45a15e4d56c5" providerId="ADAL" clId="{27779579-9A04-4878-923D-68AA5F3461DA}" dt="2024-08-23T11:21:23.432" v="1907" actId="165"/>
          <ac:grpSpMkLst>
            <pc:docMk/>
            <pc:sldMk cId="2337591490" sldId="285"/>
            <ac:grpSpMk id="102" creationId="{90B217A3-BF2F-45BA-D734-E9B9D3ABEC43}"/>
          </ac:grpSpMkLst>
        </pc:grpChg>
        <pc:picChg chg="add mod topLvl">
          <ac:chgData name="Alistair Matthews" userId="f97f7495-101d-45b3-ac62-45a15e4d56c5" providerId="ADAL" clId="{27779579-9A04-4878-923D-68AA5F3461DA}" dt="2024-08-23T14:15:20.736" v="3406" actId="165"/>
          <ac:picMkLst>
            <pc:docMk/>
            <pc:sldMk cId="2337591490" sldId="285"/>
            <ac:picMk id="3" creationId="{6EDECEEE-6A54-07BE-8353-45087072DA93}"/>
          </ac:picMkLst>
        </pc:picChg>
        <pc:cxnChg chg="mod topLvl">
          <ac:chgData name="Alistair Matthews" userId="f97f7495-101d-45b3-ac62-45a15e4d56c5" providerId="ADAL" clId="{27779579-9A04-4878-923D-68AA5F3461DA}" dt="2024-08-23T14:15:14.621" v="3405" actId="165"/>
          <ac:cxnSpMkLst>
            <pc:docMk/>
            <pc:sldMk cId="2337591490" sldId="285"/>
            <ac:cxnSpMk id="67" creationId="{6A908976-B041-DCEB-D83C-A042D3569B02}"/>
          </ac:cxnSpMkLst>
        </pc:cxnChg>
        <pc:cxnChg chg="del mod topLvl">
          <ac:chgData name="Alistair Matthews" userId="f97f7495-101d-45b3-ac62-45a15e4d56c5" providerId="ADAL" clId="{27779579-9A04-4878-923D-68AA5F3461DA}" dt="2024-08-23T11:36:59.209" v="2064" actId="478"/>
          <ac:cxnSpMkLst>
            <pc:docMk/>
            <pc:sldMk cId="2337591490" sldId="285"/>
            <ac:cxnSpMk id="70" creationId="{4782F4A7-15F9-F978-59F9-8515C1355F44}"/>
          </ac:cxnSpMkLst>
        </pc:cxnChg>
        <pc:cxnChg chg="mod topLvl">
          <ac:chgData name="Alistair Matthews" userId="f97f7495-101d-45b3-ac62-45a15e4d56c5" providerId="ADAL" clId="{27779579-9A04-4878-923D-68AA5F3461DA}" dt="2024-08-23T14:15:14.621" v="3405" actId="165"/>
          <ac:cxnSpMkLst>
            <pc:docMk/>
            <pc:sldMk cId="2337591490" sldId="285"/>
            <ac:cxnSpMk id="78" creationId="{60E196D8-21A9-1E35-49DF-8680D3896A9B}"/>
          </ac:cxnSpMkLst>
        </pc:cxnChg>
        <pc:cxnChg chg="add del mod topLvl">
          <ac:chgData name="Alistair Matthews" userId="f97f7495-101d-45b3-ac62-45a15e4d56c5" providerId="ADAL" clId="{27779579-9A04-4878-923D-68AA5F3461DA}" dt="2024-08-23T11:39:22.984" v="2087" actId="478"/>
          <ac:cxnSpMkLst>
            <pc:docMk/>
            <pc:sldMk cId="2337591490" sldId="285"/>
            <ac:cxnSpMk id="93" creationId="{616A214F-28F9-79B7-151D-530CD86B92B2}"/>
          </ac:cxnSpMkLst>
        </pc:cxnChg>
        <pc:cxnChg chg="mod">
          <ac:chgData name="Alistair Matthews" userId="f97f7495-101d-45b3-ac62-45a15e4d56c5" providerId="ADAL" clId="{27779579-9A04-4878-923D-68AA5F3461DA}" dt="2024-08-23T11:21:33.692" v="1908" actId="478"/>
          <ac:cxnSpMkLst>
            <pc:docMk/>
            <pc:sldMk cId="2337591490" sldId="285"/>
            <ac:cxnSpMk id="109" creationId="{9AE2A9CD-8125-1B36-96F5-6128531DD8A7}"/>
          </ac:cxnSpMkLst>
        </pc:cxnChg>
        <pc:cxnChg chg="del topLvl">
          <ac:chgData name="Alistair Matthews" userId="f97f7495-101d-45b3-ac62-45a15e4d56c5" providerId="ADAL" clId="{27779579-9A04-4878-923D-68AA5F3461DA}" dt="2024-08-23T11:22:20.497" v="1913" actId="478"/>
          <ac:cxnSpMkLst>
            <pc:docMk/>
            <pc:sldMk cId="2337591490" sldId="285"/>
            <ac:cxnSpMk id="110" creationId="{924F4329-A506-C756-DCB6-31FD12D7DC59}"/>
          </ac:cxnSpMkLst>
        </pc:cxnChg>
        <pc:cxnChg chg="add del mod topLvl">
          <ac:chgData name="Alistair Matthews" userId="f97f7495-101d-45b3-ac62-45a15e4d56c5" providerId="ADAL" clId="{27779579-9A04-4878-923D-68AA5F3461DA}" dt="2024-08-23T11:39:19.809" v="2086" actId="478"/>
          <ac:cxnSpMkLst>
            <pc:docMk/>
            <pc:sldMk cId="2337591490" sldId="285"/>
            <ac:cxnSpMk id="155" creationId="{E3A0496F-A8FC-EA6D-EA64-D6607F363FAA}"/>
          </ac:cxnSpMkLst>
        </pc:cxnChg>
        <pc:cxnChg chg="del mod topLvl">
          <ac:chgData name="Alistair Matthews" userId="f97f7495-101d-45b3-ac62-45a15e4d56c5" providerId="ADAL" clId="{27779579-9A04-4878-923D-68AA5F3461DA}" dt="2024-08-23T11:36:57.592" v="2063" actId="478"/>
          <ac:cxnSpMkLst>
            <pc:docMk/>
            <pc:sldMk cId="2337591490" sldId="285"/>
            <ac:cxnSpMk id="157" creationId="{EA6FE143-9B3E-5B35-5393-18BEC82D76DD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3T13:45:50.678" v="2860" actId="165"/>
        <pc:sldMkLst>
          <pc:docMk/>
          <pc:sldMk cId="236717434" sldId="286"/>
        </pc:sldMkLst>
        <pc:spChg chg="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2" creationId="{B6136F32-37AA-57FF-1F07-357A05F8B709}"/>
          </ac:spMkLst>
        </pc:spChg>
        <pc:spChg chg="del topLvl">
          <ac:chgData name="Alistair Matthews" userId="f97f7495-101d-45b3-ac62-45a15e4d56c5" providerId="ADAL" clId="{27779579-9A04-4878-923D-68AA5F3461DA}" dt="2024-08-23T11:51:26.621" v="2202" actId="478"/>
          <ac:spMkLst>
            <pc:docMk/>
            <pc:sldMk cId="236717434" sldId="286"/>
            <ac:spMk id="3" creationId="{86D1B29C-87F6-98E5-7D7C-56BADEBF77DB}"/>
          </ac:spMkLst>
        </pc:spChg>
        <pc:spChg chg="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7" creationId="{790CBAFA-B9F8-6F3B-334B-8228FB7F0364}"/>
          </ac:spMkLst>
        </pc:spChg>
        <pc:spChg chg="mod">
          <ac:chgData name="Alistair Matthews" userId="f97f7495-101d-45b3-ac62-45a15e4d56c5" providerId="ADAL" clId="{27779579-9A04-4878-923D-68AA5F3461DA}" dt="2024-08-23T11:59:07.071" v="2382" actId="255"/>
          <ac:spMkLst>
            <pc:docMk/>
            <pc:sldMk cId="236717434" sldId="286"/>
            <ac:spMk id="9" creationId="{1632F12C-F330-1441-0EFD-899A43FD0A6B}"/>
          </ac:spMkLst>
        </pc:spChg>
        <pc:spChg chg="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22" creationId="{2CE0C429-2D6E-0D46-602F-EB58153B8D35}"/>
          </ac:spMkLst>
        </pc:spChg>
        <pc:spChg chg="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23" creationId="{183A71F0-99F2-2454-C16D-47344835945C}"/>
          </ac:spMkLst>
        </pc:spChg>
        <pc:spChg chg="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24" creationId="{5EDB153D-D409-233C-135E-D82D311249AE}"/>
          </ac:spMkLst>
        </pc:spChg>
        <pc:spChg chg="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26" creationId="{BCA8481E-7A78-7CE4-5F48-62F7859E70AD}"/>
          </ac:spMkLst>
        </pc:spChg>
        <pc:spChg chg="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27" creationId="{27FA35DB-AE55-182F-5F86-2C2606FCE3C7}"/>
          </ac:spMkLst>
        </pc:spChg>
        <pc:spChg chg="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28" creationId="{CAC66126-2265-384D-461E-171DFAC5C5F6}"/>
          </ac:spMkLst>
        </pc:spChg>
        <pc:spChg chg="del topLvl">
          <ac:chgData name="Alistair Matthews" userId="f97f7495-101d-45b3-ac62-45a15e4d56c5" providerId="ADAL" clId="{27779579-9A04-4878-923D-68AA5F3461DA}" dt="2024-08-23T11:51:32.971" v="2203" actId="478"/>
          <ac:spMkLst>
            <pc:docMk/>
            <pc:sldMk cId="236717434" sldId="286"/>
            <ac:spMk id="33" creationId="{C2E8CD75-5AA9-7248-29CE-C6E3FA546C7B}"/>
          </ac:spMkLst>
        </pc:spChg>
        <pc:spChg chg="del topLvl">
          <ac:chgData name="Alistair Matthews" userId="f97f7495-101d-45b3-ac62-45a15e4d56c5" providerId="ADAL" clId="{27779579-9A04-4878-923D-68AA5F3461DA}" dt="2024-08-23T11:51:32.971" v="2203" actId="478"/>
          <ac:spMkLst>
            <pc:docMk/>
            <pc:sldMk cId="236717434" sldId="286"/>
            <ac:spMk id="39" creationId="{FB6CE787-91EF-0A46-8CDC-245059E62D32}"/>
          </ac:spMkLst>
        </pc:spChg>
        <pc:spChg chg="del topLvl">
          <ac:chgData name="Alistair Matthews" userId="f97f7495-101d-45b3-ac62-45a15e4d56c5" providerId="ADAL" clId="{27779579-9A04-4878-923D-68AA5F3461DA}" dt="2024-08-23T11:51:26.621" v="2202" actId="478"/>
          <ac:spMkLst>
            <pc:docMk/>
            <pc:sldMk cId="236717434" sldId="286"/>
            <ac:spMk id="40" creationId="{64DB91FD-A35D-94F5-E202-4AF9CE63EB26}"/>
          </ac:spMkLst>
        </pc:spChg>
        <pc:spChg chg="add 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41" creationId="{B9E1D0AC-C7DA-C550-DBA9-E365C4C97CB7}"/>
          </ac:spMkLst>
        </pc:spChg>
        <pc:spChg chg="topLvl">
          <ac:chgData name="Alistair Matthews" userId="f97f7495-101d-45b3-ac62-45a15e4d56c5" providerId="ADAL" clId="{27779579-9A04-4878-923D-68AA5F3461DA}" dt="2024-08-23T13:45:50.678" v="2860" actId="165"/>
          <ac:spMkLst>
            <pc:docMk/>
            <pc:sldMk cId="236717434" sldId="286"/>
            <ac:spMk id="43" creationId="{83C3A69F-CE78-668E-5DE3-0FD682C75160}"/>
          </ac:spMkLst>
        </pc:spChg>
        <pc:spChg chg="mod">
          <ac:chgData name="Alistair Matthews" userId="f97f7495-101d-45b3-ac62-45a15e4d56c5" providerId="ADAL" clId="{27779579-9A04-4878-923D-68AA5F3461DA}" dt="2024-08-23T11:58:11.408" v="2344" actId="20577"/>
          <ac:spMkLst>
            <pc:docMk/>
            <pc:sldMk cId="236717434" sldId="286"/>
            <ac:spMk id="46" creationId="{3E522578-EE82-F2A0-1215-614AA0E52682}"/>
          </ac:spMkLst>
        </pc:spChg>
        <pc:spChg chg="mod topLvl">
          <ac:chgData name="Alistair Matthews" userId="f97f7495-101d-45b3-ac62-45a15e4d56c5" providerId="ADAL" clId="{27779579-9A04-4878-923D-68AA5F3461DA}" dt="2024-08-23T13:45:50.678" v="2860" actId="165"/>
          <ac:spMkLst>
            <pc:docMk/>
            <pc:sldMk cId="236717434" sldId="286"/>
            <ac:spMk id="54" creationId="{5B5A107A-BD5D-3430-B097-57B49E8EADC5}"/>
          </ac:spMkLst>
        </pc:spChg>
        <pc:spChg chg="add 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65" creationId="{344C87D4-BCE3-DC96-AB5F-5648A18BC226}"/>
          </ac:spMkLst>
        </pc:spChg>
        <pc:spChg chg="add 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66" creationId="{3937E5DE-9464-CBB7-130B-B9A520069D61}"/>
          </ac:spMkLst>
        </pc:spChg>
        <pc:spChg chg="add 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73" creationId="{F406DD21-0E21-7C1D-F313-49C39DD86B13}"/>
          </ac:spMkLst>
        </pc:spChg>
        <pc:spChg chg="add 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74" creationId="{6E91FA16-0E12-FD94-528F-635DBFA7935F}"/>
          </ac:spMkLst>
        </pc:spChg>
        <pc:spChg chg="add 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75" creationId="{EFBC46B9-FB3A-BB9C-A232-A3C7E00E0116}"/>
          </ac:spMkLst>
        </pc:spChg>
        <pc:spChg chg="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85" creationId="{C6FB1B52-2A28-0497-B7A9-05BE598C34E3}"/>
          </ac:spMkLst>
        </pc:spChg>
        <pc:spChg chg="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86" creationId="{F8A00A62-A0D9-885D-877C-46775C7692B8}"/>
          </ac:spMkLst>
        </pc:spChg>
        <pc:spChg chg="del topLvl">
          <ac:chgData name="Alistair Matthews" userId="f97f7495-101d-45b3-ac62-45a15e4d56c5" providerId="ADAL" clId="{27779579-9A04-4878-923D-68AA5F3461DA}" dt="2024-08-23T11:51:26.621" v="2202" actId="478"/>
          <ac:spMkLst>
            <pc:docMk/>
            <pc:sldMk cId="236717434" sldId="286"/>
            <ac:spMk id="87" creationId="{22299B5E-00FE-79A3-F869-88C4DDE63E5D}"/>
          </ac:spMkLst>
        </pc:spChg>
        <pc:spChg chg="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101" creationId="{2FA38C04-F14B-F33A-AFD6-0715B94A306E}"/>
          </ac:spMkLst>
        </pc:spChg>
        <pc:grpChg chg="topLvl">
          <ac:chgData name="Alistair Matthews" userId="f97f7495-101d-45b3-ac62-45a15e4d56c5" providerId="ADAL" clId="{27779579-9A04-4878-923D-68AA5F3461DA}" dt="2024-08-23T13:45:17.991" v="2858" actId="165"/>
          <ac:grpSpMkLst>
            <pc:docMk/>
            <pc:sldMk cId="236717434" sldId="286"/>
            <ac:grpSpMk id="8" creationId="{52505EFD-E294-B7FB-D550-479DD246580F}"/>
          </ac:grpSpMkLst>
        </pc:grpChg>
        <pc:grpChg chg="mod topLvl">
          <ac:chgData name="Alistair Matthews" userId="f97f7495-101d-45b3-ac62-45a15e4d56c5" providerId="ADAL" clId="{27779579-9A04-4878-923D-68AA5F3461DA}" dt="2024-08-23T13:45:17.991" v="2858" actId="165"/>
          <ac:grpSpMkLst>
            <pc:docMk/>
            <pc:sldMk cId="236717434" sldId="286"/>
            <ac:grpSpMk id="11" creationId="{ACA8CCA1-C434-4CC5-F3DE-5E1A18DB7B1C}"/>
          </ac:grpSpMkLst>
        </pc:grpChg>
        <pc:grpChg chg="topLvl">
          <ac:chgData name="Alistair Matthews" userId="f97f7495-101d-45b3-ac62-45a15e4d56c5" providerId="ADAL" clId="{27779579-9A04-4878-923D-68AA5F3461DA}" dt="2024-08-23T13:45:17.991" v="2858" actId="165"/>
          <ac:grpSpMkLst>
            <pc:docMk/>
            <pc:sldMk cId="236717434" sldId="286"/>
            <ac:grpSpMk id="12" creationId="{736E4B41-5FDD-277E-4D33-85D24FCAC194}"/>
          </ac:grpSpMkLst>
        </pc:grpChg>
        <pc:grpChg chg="del mod topLvl">
          <ac:chgData name="Alistair Matthews" userId="f97f7495-101d-45b3-ac62-45a15e4d56c5" providerId="ADAL" clId="{27779579-9A04-4878-923D-68AA5F3461DA}" dt="2024-08-23T13:45:50.678" v="2860" actId="165"/>
          <ac:grpSpMkLst>
            <pc:docMk/>
            <pc:sldMk cId="236717434" sldId="286"/>
            <ac:grpSpMk id="19" creationId="{14E6C953-0453-85F9-281E-EC58ABA316F2}"/>
          </ac:grpSpMkLst>
        </pc:grpChg>
        <pc:grpChg chg="topLvl">
          <ac:chgData name="Alistair Matthews" userId="f97f7495-101d-45b3-ac62-45a15e4d56c5" providerId="ADAL" clId="{27779579-9A04-4878-923D-68AA5F3461DA}" dt="2024-08-23T13:45:50.678" v="2860" actId="165"/>
          <ac:grpSpMkLst>
            <pc:docMk/>
            <pc:sldMk cId="236717434" sldId="286"/>
            <ac:grpSpMk id="57" creationId="{E06AFEB6-DF17-2970-4814-E929F2D78626}"/>
          </ac:grpSpMkLst>
        </pc:grpChg>
        <pc:grpChg chg="add del">
          <ac:chgData name="Alistair Matthews" userId="f97f7495-101d-45b3-ac62-45a15e4d56c5" providerId="ADAL" clId="{27779579-9A04-4878-923D-68AA5F3461DA}" dt="2024-08-23T13:45:17.991" v="2858" actId="165"/>
          <ac:grpSpMkLst>
            <pc:docMk/>
            <pc:sldMk cId="236717434" sldId="286"/>
            <ac:grpSpMk id="76" creationId="{D44E5650-0D03-961D-E7C0-D429B2BAB3FC}"/>
          </ac:grpSpMkLst>
        </pc:grpChg>
        <pc:grpChg chg="del">
          <ac:chgData name="Alistair Matthews" userId="f97f7495-101d-45b3-ac62-45a15e4d56c5" providerId="ADAL" clId="{27779579-9A04-4878-923D-68AA5F3461DA}" dt="2024-08-23T11:51:16.601" v="2201" actId="165"/>
          <ac:grpSpMkLst>
            <pc:docMk/>
            <pc:sldMk cId="236717434" sldId="286"/>
            <ac:grpSpMk id="88" creationId="{FC527FB4-80C8-A0CC-444C-797E7BC01815}"/>
          </ac:grpSpMkLst>
        </pc:grpChg>
        <pc:cxnChg chg="add mod topLvl">
          <ac:chgData name="Alistair Matthews" userId="f97f7495-101d-45b3-ac62-45a15e4d56c5" providerId="ADAL" clId="{27779579-9A04-4878-923D-68AA5F3461DA}" dt="2024-08-23T13:45:17.991" v="2858" actId="165"/>
          <ac:cxnSpMkLst>
            <pc:docMk/>
            <pc:sldMk cId="236717434" sldId="286"/>
            <ac:cxnSpMk id="62" creationId="{0F10A585-5F90-29E9-0605-C7F3C1B69712}"/>
          </ac:cxnSpMkLst>
        </pc:cxnChg>
        <pc:cxnChg chg="mod topLvl">
          <ac:chgData name="Alistair Matthews" userId="f97f7495-101d-45b3-ac62-45a15e4d56c5" providerId="ADAL" clId="{27779579-9A04-4878-923D-68AA5F3461DA}" dt="2024-08-23T13:45:17.991" v="2858" actId="165"/>
          <ac:cxnSpMkLst>
            <pc:docMk/>
            <pc:sldMk cId="236717434" sldId="286"/>
            <ac:cxnSpMk id="67" creationId="{6A908976-B041-DCEB-D83C-A042D3569B02}"/>
          </ac:cxnSpMkLst>
        </pc:cxnChg>
        <pc:cxnChg chg="del mod topLvl">
          <ac:chgData name="Alistair Matthews" userId="f97f7495-101d-45b3-ac62-45a15e4d56c5" providerId="ADAL" clId="{27779579-9A04-4878-923D-68AA5F3461DA}" dt="2024-08-23T11:51:26.621" v="2202" actId="478"/>
          <ac:cxnSpMkLst>
            <pc:docMk/>
            <pc:sldMk cId="236717434" sldId="286"/>
            <ac:cxnSpMk id="68" creationId="{E6E25FC8-5534-B86B-6DC2-FAB29ED738B8}"/>
          </ac:cxnSpMkLst>
        </pc:cxnChg>
        <pc:cxnChg chg="add mod topLvl">
          <ac:chgData name="Alistair Matthews" userId="f97f7495-101d-45b3-ac62-45a15e4d56c5" providerId="ADAL" clId="{27779579-9A04-4878-923D-68AA5F3461DA}" dt="2024-08-23T13:45:17.991" v="2858" actId="165"/>
          <ac:cxnSpMkLst>
            <pc:docMk/>
            <pc:sldMk cId="236717434" sldId="286"/>
            <ac:cxnSpMk id="69" creationId="{17126B94-6E0A-F8F6-0BC2-48862515478B}"/>
          </ac:cxnSpMkLst>
        </pc:cxnChg>
        <pc:cxnChg chg="del mod topLvl">
          <ac:chgData name="Alistair Matthews" userId="f97f7495-101d-45b3-ac62-45a15e4d56c5" providerId="ADAL" clId="{27779579-9A04-4878-923D-68AA5F3461DA}" dt="2024-08-23T11:51:57.736" v="2206" actId="478"/>
          <ac:cxnSpMkLst>
            <pc:docMk/>
            <pc:sldMk cId="236717434" sldId="286"/>
            <ac:cxnSpMk id="70" creationId="{4782F4A7-15F9-F978-59F9-8515C1355F44}"/>
          </ac:cxnSpMkLst>
        </pc:cxnChg>
        <pc:cxnChg chg="mod topLvl">
          <ac:chgData name="Alistair Matthews" userId="f97f7495-101d-45b3-ac62-45a15e4d56c5" providerId="ADAL" clId="{27779579-9A04-4878-923D-68AA5F3461DA}" dt="2024-08-23T13:45:17.991" v="2858" actId="165"/>
          <ac:cxnSpMkLst>
            <pc:docMk/>
            <pc:sldMk cId="236717434" sldId="286"/>
            <ac:cxnSpMk id="78" creationId="{60E196D8-21A9-1E35-49DF-8680D3896A9B}"/>
          </ac:cxnSpMkLst>
        </pc:cxnChg>
        <pc:cxnChg chg="del mod topLvl">
          <ac:chgData name="Alistair Matthews" userId="f97f7495-101d-45b3-ac62-45a15e4d56c5" providerId="ADAL" clId="{27779579-9A04-4878-923D-68AA5F3461DA}" dt="2024-08-23T11:51:32.971" v="2203" actId="478"/>
          <ac:cxnSpMkLst>
            <pc:docMk/>
            <pc:sldMk cId="236717434" sldId="286"/>
            <ac:cxnSpMk id="93" creationId="{616A214F-28F9-79B7-151D-530CD86B92B2}"/>
          </ac:cxnSpMkLst>
        </pc:cxnChg>
        <pc:cxnChg chg="topLvl">
          <ac:chgData name="Alistair Matthews" userId="f97f7495-101d-45b3-ac62-45a15e4d56c5" providerId="ADAL" clId="{27779579-9A04-4878-923D-68AA5F3461DA}" dt="2024-08-23T13:45:50.678" v="2860" actId="165"/>
          <ac:cxnSpMkLst>
            <pc:docMk/>
            <pc:sldMk cId="236717434" sldId="286"/>
            <ac:cxnSpMk id="110" creationId="{924F4329-A506-C756-DCB6-31FD12D7DC59}"/>
          </ac:cxnSpMkLst>
        </pc:cxnChg>
        <pc:cxnChg chg="mod topLvl">
          <ac:chgData name="Alistair Matthews" userId="f97f7495-101d-45b3-ac62-45a15e4d56c5" providerId="ADAL" clId="{27779579-9A04-4878-923D-68AA5F3461DA}" dt="2024-08-23T13:45:17.991" v="2858" actId="165"/>
          <ac:cxnSpMkLst>
            <pc:docMk/>
            <pc:sldMk cId="236717434" sldId="286"/>
            <ac:cxnSpMk id="155" creationId="{E3A0496F-A8FC-EA6D-EA64-D6607F363FAA}"/>
          </ac:cxnSpMkLst>
        </pc:cxnChg>
        <pc:cxnChg chg="del mod topLvl">
          <ac:chgData name="Alistair Matthews" userId="f97f7495-101d-45b3-ac62-45a15e4d56c5" providerId="ADAL" clId="{27779579-9A04-4878-923D-68AA5F3461DA}" dt="2024-08-23T11:51:54.971" v="2205" actId="478"/>
          <ac:cxnSpMkLst>
            <pc:docMk/>
            <pc:sldMk cId="236717434" sldId="286"/>
            <ac:cxnSpMk id="157" creationId="{EA6FE143-9B3E-5B35-5393-18BEC82D76DD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3T13:31:44.935" v="2667"/>
        <pc:sldMkLst>
          <pc:docMk/>
          <pc:sldMk cId="107508362" sldId="287"/>
        </pc:sldMkLst>
        <pc:spChg chg="mod topLvl">
          <ac:chgData name="Alistair Matthews" userId="f97f7495-101d-45b3-ac62-45a15e4d56c5" providerId="ADAL" clId="{27779579-9A04-4878-923D-68AA5F3461DA}" dt="2024-08-23T13:19:17.199" v="2415" actId="1076"/>
          <ac:spMkLst>
            <pc:docMk/>
            <pc:sldMk cId="107508362" sldId="287"/>
            <ac:spMk id="2" creationId="{B6136F32-37AA-57FF-1F07-357A05F8B709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7" creationId="{790CBAFA-B9F8-6F3B-334B-8228FB7F0364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22" creationId="{2CE0C429-2D6E-0D46-602F-EB58153B8D35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23" creationId="{183A71F0-99F2-2454-C16D-47344835945C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24" creationId="{5EDB153D-D409-233C-135E-D82D311249AE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26" creationId="{BCA8481E-7A78-7CE4-5F48-62F7859E70AD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27" creationId="{27FA35DB-AE55-182F-5F86-2C2606FCE3C7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28" creationId="{CAC66126-2265-384D-461E-171DFAC5C5F6}"/>
          </ac:spMkLst>
        </pc:spChg>
        <pc:spChg chg="add del mod topLvl">
          <ac:chgData name="Alistair Matthews" userId="f97f7495-101d-45b3-ac62-45a15e4d56c5" providerId="ADAL" clId="{27779579-9A04-4878-923D-68AA5F3461DA}" dt="2024-08-23T13:27:41.169" v="2572" actId="21"/>
          <ac:spMkLst>
            <pc:docMk/>
            <pc:sldMk cId="107508362" sldId="287"/>
            <ac:spMk id="41" creationId="{B9E1D0AC-C7DA-C550-DBA9-E365C4C97CB7}"/>
          </ac:spMkLst>
        </pc:spChg>
        <pc:spChg chg="mod topLvl">
          <ac:chgData name="Alistair Matthews" userId="f97f7495-101d-45b3-ac62-45a15e4d56c5" providerId="ADAL" clId="{27779579-9A04-4878-923D-68AA5F3461DA}" dt="2024-08-23T13:20:20.864" v="2427" actId="1076"/>
          <ac:spMkLst>
            <pc:docMk/>
            <pc:sldMk cId="107508362" sldId="287"/>
            <ac:spMk id="43" creationId="{83C3A69F-CE78-668E-5DE3-0FD682C75160}"/>
          </ac:spMkLst>
        </pc:spChg>
        <pc:spChg chg="mod topLvl">
          <ac:chgData name="Alistair Matthews" userId="f97f7495-101d-45b3-ac62-45a15e4d56c5" providerId="ADAL" clId="{27779579-9A04-4878-923D-68AA5F3461DA}" dt="2024-08-23T13:20:18.119" v="2426" actId="14100"/>
          <ac:spMkLst>
            <pc:docMk/>
            <pc:sldMk cId="107508362" sldId="287"/>
            <ac:spMk id="54" creationId="{5B5A107A-BD5D-3430-B097-57B49E8EADC5}"/>
          </ac:spMkLst>
        </pc:spChg>
        <pc:spChg chg="mod">
          <ac:chgData name="Alistair Matthews" userId="f97f7495-101d-45b3-ac62-45a15e4d56c5" providerId="ADAL" clId="{27779579-9A04-4878-923D-68AA5F3461DA}" dt="2024-08-23T13:23:08.009" v="2465" actId="20577"/>
          <ac:spMkLst>
            <pc:docMk/>
            <pc:sldMk cId="107508362" sldId="287"/>
            <ac:spMk id="56" creationId="{C64E9E47-5067-1266-7DEB-8A63DA374165}"/>
          </ac:spMkLst>
        </pc:spChg>
        <pc:spChg chg="mod">
          <ac:chgData name="Alistair Matthews" userId="f97f7495-101d-45b3-ac62-45a15e4d56c5" providerId="ADAL" clId="{27779579-9A04-4878-923D-68AA5F3461DA}" dt="2024-08-23T13:22:48.052" v="2448"/>
          <ac:spMkLst>
            <pc:docMk/>
            <pc:sldMk cId="107508362" sldId="287"/>
            <ac:spMk id="63" creationId="{14BD263D-A5B0-2933-4459-C5924EA13870}"/>
          </ac:spMkLst>
        </pc:spChg>
        <pc:spChg chg="mod topLvl">
          <ac:chgData name="Alistair Matthews" userId="f97f7495-101d-45b3-ac62-45a15e4d56c5" providerId="ADAL" clId="{27779579-9A04-4878-923D-68AA5F3461DA}" dt="2024-08-23T13:24:06.887" v="2494" actId="1076"/>
          <ac:spMkLst>
            <pc:docMk/>
            <pc:sldMk cId="107508362" sldId="287"/>
            <ac:spMk id="65" creationId="{344C87D4-BCE3-DC96-AB5F-5648A18BC226}"/>
          </ac:spMkLst>
        </pc:spChg>
        <pc:spChg chg="mod topLvl">
          <ac:chgData name="Alistair Matthews" userId="f97f7495-101d-45b3-ac62-45a15e4d56c5" providerId="ADAL" clId="{27779579-9A04-4878-923D-68AA5F3461DA}" dt="2024-08-23T13:22:43.437" v="2447" actId="1076"/>
          <ac:spMkLst>
            <pc:docMk/>
            <pc:sldMk cId="107508362" sldId="287"/>
            <ac:spMk id="66" creationId="{3937E5DE-9464-CBB7-130B-B9A520069D61}"/>
          </ac:spMkLst>
        </pc:spChg>
        <pc:spChg chg="mod">
          <ac:chgData name="Alistair Matthews" userId="f97f7495-101d-45b3-ac62-45a15e4d56c5" providerId="ADAL" clId="{27779579-9A04-4878-923D-68AA5F3461DA}" dt="2024-08-23T13:23:35.079" v="2486" actId="20577"/>
          <ac:spMkLst>
            <pc:docMk/>
            <pc:sldMk cId="107508362" sldId="287"/>
            <ac:spMk id="70" creationId="{6831EF1C-1A5B-29D2-167A-6D4B0FE4D4AE}"/>
          </ac:spMkLst>
        </pc:spChg>
        <pc:spChg chg="mod">
          <ac:chgData name="Alistair Matthews" userId="f97f7495-101d-45b3-ac62-45a15e4d56c5" providerId="ADAL" clId="{27779579-9A04-4878-923D-68AA5F3461DA}" dt="2024-08-23T13:23:17.179" v="2466"/>
          <ac:spMkLst>
            <pc:docMk/>
            <pc:sldMk cId="107508362" sldId="287"/>
            <ac:spMk id="71" creationId="{931B3C57-3B37-1907-6D42-65D5403FD28C}"/>
          </ac:spMkLst>
        </pc:spChg>
        <pc:spChg chg="add del mod topLvl">
          <ac:chgData name="Alistair Matthews" userId="f97f7495-101d-45b3-ac62-45a15e4d56c5" providerId="ADAL" clId="{27779579-9A04-4878-923D-68AA5F3461DA}" dt="2024-08-23T13:27:41.169" v="2572" actId="21"/>
          <ac:spMkLst>
            <pc:docMk/>
            <pc:sldMk cId="107508362" sldId="287"/>
            <ac:spMk id="73" creationId="{F406DD21-0E21-7C1D-F313-49C39DD86B13}"/>
          </ac:spMkLst>
        </pc:spChg>
        <pc:spChg chg="mod topLvl">
          <ac:chgData name="Alistair Matthews" userId="f97f7495-101d-45b3-ac62-45a15e4d56c5" providerId="ADAL" clId="{27779579-9A04-4878-923D-68AA5F3461DA}" dt="2024-08-23T13:22:40.351" v="2446" actId="1076"/>
          <ac:spMkLst>
            <pc:docMk/>
            <pc:sldMk cId="107508362" sldId="287"/>
            <ac:spMk id="74" creationId="{6E91FA16-0E12-FD94-528F-635DBFA7935F}"/>
          </ac:spMkLst>
        </pc:spChg>
        <pc:spChg chg="mod topLvl">
          <ac:chgData name="Alistair Matthews" userId="f97f7495-101d-45b3-ac62-45a15e4d56c5" providerId="ADAL" clId="{27779579-9A04-4878-923D-68AA5F3461DA}" dt="2024-08-23T13:24:21.426" v="2496" actId="1076"/>
          <ac:spMkLst>
            <pc:docMk/>
            <pc:sldMk cId="107508362" sldId="287"/>
            <ac:spMk id="75" creationId="{EFBC46B9-FB3A-BB9C-A232-A3C7E00E0116}"/>
          </ac:spMkLst>
        </pc:spChg>
        <pc:spChg chg="mod">
          <ac:chgData name="Alistair Matthews" userId="f97f7495-101d-45b3-ac62-45a15e4d56c5" providerId="ADAL" clId="{27779579-9A04-4878-923D-68AA5F3461DA}" dt="2024-08-23T13:24:32.925" v="2497"/>
          <ac:spMkLst>
            <pc:docMk/>
            <pc:sldMk cId="107508362" sldId="287"/>
            <ac:spMk id="81" creationId="{5318FB70-6A2B-2CD0-2BBF-B9928AB250D4}"/>
          </ac:spMkLst>
        </pc:spChg>
        <pc:spChg chg="mod">
          <ac:chgData name="Alistair Matthews" userId="f97f7495-101d-45b3-ac62-45a15e4d56c5" providerId="ADAL" clId="{27779579-9A04-4878-923D-68AA5F3461DA}" dt="2024-08-23T13:24:32.925" v="2497"/>
          <ac:spMkLst>
            <pc:docMk/>
            <pc:sldMk cId="107508362" sldId="287"/>
            <ac:spMk id="82" creationId="{76D0176F-5524-4FA1-BECC-4E12E200280E}"/>
          </ac:spMkLst>
        </pc:spChg>
        <pc:spChg chg="add mod">
          <ac:chgData name="Alistair Matthews" userId="f97f7495-101d-45b3-ac62-45a15e4d56c5" providerId="ADAL" clId="{27779579-9A04-4878-923D-68AA5F3461DA}" dt="2024-08-23T13:25:12.084" v="2535" actId="20577"/>
          <ac:spMkLst>
            <pc:docMk/>
            <pc:sldMk cId="107508362" sldId="287"/>
            <ac:spMk id="83" creationId="{C4DFC16B-372C-45E1-CF79-FD907E80BFE8}"/>
          </ac:spMkLst>
        </pc:spChg>
        <pc:spChg chg="add mod">
          <ac:chgData name="Alistair Matthews" userId="f97f7495-101d-45b3-ac62-45a15e4d56c5" providerId="ADAL" clId="{27779579-9A04-4878-923D-68AA5F3461DA}" dt="2024-08-23T13:25:00.674" v="2500" actId="1076"/>
          <ac:spMkLst>
            <pc:docMk/>
            <pc:sldMk cId="107508362" sldId="287"/>
            <ac:spMk id="84" creationId="{71E17FA2-E28E-3BEF-A845-9D5FE839C930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85" creationId="{C6FB1B52-2A28-0497-B7A9-05BE598C34E3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86" creationId="{F8A00A62-A0D9-885D-877C-46775C7692B8}"/>
          </ac:spMkLst>
        </pc:spChg>
        <pc:spChg chg="mod">
          <ac:chgData name="Alistair Matthews" userId="f97f7495-101d-45b3-ac62-45a15e4d56c5" providerId="ADAL" clId="{27779579-9A04-4878-923D-68AA5F3461DA}" dt="2024-08-23T13:25:57.713" v="2545" actId="20577"/>
          <ac:spMkLst>
            <pc:docMk/>
            <pc:sldMk cId="107508362" sldId="287"/>
            <ac:spMk id="91" creationId="{9DBC9316-2FDA-F6AD-AF16-34B46FFCDCA3}"/>
          </ac:spMkLst>
        </pc:spChg>
        <pc:spChg chg="mod">
          <ac:chgData name="Alistair Matthews" userId="f97f7495-101d-45b3-ac62-45a15e4d56c5" providerId="ADAL" clId="{27779579-9A04-4878-923D-68AA5F3461DA}" dt="2024-08-23T13:25:44.669" v="2539"/>
          <ac:spMkLst>
            <pc:docMk/>
            <pc:sldMk cId="107508362" sldId="287"/>
            <ac:spMk id="92" creationId="{A56ACC70-BCA2-4774-EBC6-558AD8C499CC}"/>
          </ac:spMkLst>
        </pc:spChg>
        <pc:spChg chg="add mod">
          <ac:chgData name="Alistair Matthews" userId="f97f7495-101d-45b3-ac62-45a15e4d56c5" providerId="ADAL" clId="{27779579-9A04-4878-923D-68AA5F3461DA}" dt="2024-08-23T13:26:44.256" v="2567" actId="20577"/>
          <ac:spMkLst>
            <pc:docMk/>
            <pc:sldMk cId="107508362" sldId="287"/>
            <ac:spMk id="93" creationId="{96730923-EBF6-B882-0BB4-DD334D7297CA}"/>
          </ac:spMkLst>
        </pc:spChg>
        <pc:spChg chg="add mod">
          <ac:chgData name="Alistair Matthews" userId="f97f7495-101d-45b3-ac62-45a15e4d56c5" providerId="ADAL" clId="{27779579-9A04-4878-923D-68AA5F3461DA}" dt="2024-08-23T13:26:29.659" v="2553" actId="1076"/>
          <ac:spMkLst>
            <pc:docMk/>
            <pc:sldMk cId="107508362" sldId="287"/>
            <ac:spMk id="94" creationId="{E746437D-7155-47FD-19F2-B43A079F5833}"/>
          </ac:spMkLst>
        </pc:spChg>
        <pc:spChg chg="mod">
          <ac:chgData name="Alistair Matthews" userId="f97f7495-101d-45b3-ac62-45a15e4d56c5" providerId="ADAL" clId="{27779579-9A04-4878-923D-68AA5F3461DA}" dt="2024-08-23T13:27:06.159" v="2568"/>
          <ac:spMkLst>
            <pc:docMk/>
            <pc:sldMk cId="107508362" sldId="287"/>
            <ac:spMk id="100" creationId="{3DE348B1-2820-BEF8-CB65-35A5BF52E94C}"/>
          </ac:spMkLst>
        </pc:spChg>
        <pc:spChg chg="mod topLvl">
          <ac:chgData name="Alistair Matthews" userId="f97f7495-101d-45b3-ac62-45a15e4d56c5" providerId="ADAL" clId="{27779579-9A04-4878-923D-68AA5F3461DA}" dt="2024-08-23T13:26:09.256" v="2548" actId="1076"/>
          <ac:spMkLst>
            <pc:docMk/>
            <pc:sldMk cId="107508362" sldId="287"/>
            <ac:spMk id="101" creationId="{2FA38C04-F14B-F33A-AFD6-0715B94A306E}"/>
          </ac:spMkLst>
        </pc:spChg>
        <pc:spChg chg="mod">
          <ac:chgData name="Alistair Matthews" userId="f97f7495-101d-45b3-ac62-45a15e4d56c5" providerId="ADAL" clId="{27779579-9A04-4878-923D-68AA5F3461DA}" dt="2024-08-23T13:27:06.159" v="2568"/>
          <ac:spMkLst>
            <pc:docMk/>
            <pc:sldMk cId="107508362" sldId="287"/>
            <ac:spMk id="102" creationId="{16041235-04EB-3591-C6D6-87529260993A}"/>
          </ac:spMkLst>
        </pc:spChg>
        <pc:spChg chg="add mod">
          <ac:chgData name="Alistair Matthews" userId="f97f7495-101d-45b3-ac62-45a15e4d56c5" providerId="ADAL" clId="{27779579-9A04-4878-923D-68AA5F3461DA}" dt="2024-08-23T13:28:47.009" v="2612" actId="20577"/>
          <ac:spMkLst>
            <pc:docMk/>
            <pc:sldMk cId="107508362" sldId="287"/>
            <ac:spMk id="103" creationId="{6BAB01DE-D749-C4BA-8227-CB1D001F5C4E}"/>
          </ac:spMkLst>
        </pc:spChg>
        <pc:spChg chg="add mod">
          <ac:chgData name="Alistair Matthews" userId="f97f7495-101d-45b3-ac62-45a15e4d56c5" providerId="ADAL" clId="{27779579-9A04-4878-923D-68AA5F3461DA}" dt="2024-08-23T13:27:17.240" v="2569" actId="1076"/>
          <ac:spMkLst>
            <pc:docMk/>
            <pc:sldMk cId="107508362" sldId="287"/>
            <ac:spMk id="104" creationId="{E2925137-F018-5415-AEE3-B7F0229062C7}"/>
          </ac:spMkLst>
        </pc:spChg>
        <pc:spChg chg="add mod">
          <ac:chgData name="Alistair Matthews" userId="f97f7495-101d-45b3-ac62-45a15e4d56c5" providerId="ADAL" clId="{27779579-9A04-4878-923D-68AA5F3461DA}" dt="2024-08-23T13:28:28.382" v="2597" actId="1076"/>
          <ac:spMkLst>
            <pc:docMk/>
            <pc:sldMk cId="107508362" sldId="287"/>
            <ac:spMk id="108" creationId="{3A852ECE-7E5E-7C57-A921-9A8741DC40B8}"/>
          </ac:spMkLst>
        </pc:spChg>
        <pc:spChg chg="add mod">
          <ac:chgData name="Alistair Matthews" userId="f97f7495-101d-45b3-ac62-45a15e4d56c5" providerId="ADAL" clId="{27779579-9A04-4878-923D-68AA5F3461DA}" dt="2024-08-23T13:28:31.954" v="2598" actId="1076"/>
          <ac:spMkLst>
            <pc:docMk/>
            <pc:sldMk cId="107508362" sldId="287"/>
            <ac:spMk id="111" creationId="{478E25BD-D41D-91BC-50F3-203CAD313C62}"/>
          </ac:spMkLst>
        </pc:spChg>
        <pc:spChg chg="add mod">
          <ac:chgData name="Alistair Matthews" userId="f97f7495-101d-45b3-ac62-45a15e4d56c5" providerId="ADAL" clId="{27779579-9A04-4878-923D-68AA5F3461DA}" dt="2024-08-23T13:28:59.964" v="2613"/>
          <ac:spMkLst>
            <pc:docMk/>
            <pc:sldMk cId="107508362" sldId="287"/>
            <ac:spMk id="115" creationId="{8BC44F8C-922B-B484-0024-826C2412F832}"/>
          </ac:spMkLst>
        </pc:spChg>
        <pc:spChg chg="add mod">
          <ac:chgData name="Alistair Matthews" userId="f97f7495-101d-45b3-ac62-45a15e4d56c5" providerId="ADAL" clId="{27779579-9A04-4878-923D-68AA5F3461DA}" dt="2024-08-23T13:28:59.964" v="2613"/>
          <ac:spMkLst>
            <pc:docMk/>
            <pc:sldMk cId="107508362" sldId="287"/>
            <ac:spMk id="116" creationId="{6D2A2A01-BC14-5F55-FED8-AD7AD44FDA1A}"/>
          </ac:spMkLst>
        </pc:spChg>
        <pc:spChg chg="mod">
          <ac:chgData name="Alistair Matthews" userId="f97f7495-101d-45b3-ac62-45a15e4d56c5" providerId="ADAL" clId="{27779579-9A04-4878-923D-68AA5F3461DA}" dt="2024-08-23T13:29:17.828" v="2623" actId="20577"/>
          <ac:spMkLst>
            <pc:docMk/>
            <pc:sldMk cId="107508362" sldId="287"/>
            <ac:spMk id="118" creationId="{0AC46473-9311-3B12-0659-0348BFE13827}"/>
          </ac:spMkLst>
        </pc:spChg>
        <pc:spChg chg="mod">
          <ac:chgData name="Alistair Matthews" userId="f97f7495-101d-45b3-ac62-45a15e4d56c5" providerId="ADAL" clId="{27779579-9A04-4878-923D-68AA5F3461DA}" dt="2024-08-23T13:29:07.859" v="2614"/>
          <ac:spMkLst>
            <pc:docMk/>
            <pc:sldMk cId="107508362" sldId="287"/>
            <ac:spMk id="119" creationId="{B67DD7A3-EC9C-428D-A6C8-41D2743A9C04}"/>
          </ac:spMkLst>
        </pc:spChg>
        <pc:spChg chg="add mod">
          <ac:chgData name="Alistair Matthews" userId="f97f7495-101d-45b3-ac62-45a15e4d56c5" providerId="ADAL" clId="{27779579-9A04-4878-923D-68AA5F3461DA}" dt="2024-08-23T13:30:04.539" v="2664" actId="1076"/>
          <ac:spMkLst>
            <pc:docMk/>
            <pc:sldMk cId="107508362" sldId="287"/>
            <ac:spMk id="123" creationId="{7E31D833-3480-0D03-F216-861D3D20452E}"/>
          </ac:spMkLst>
        </pc:spChg>
        <pc:spChg chg="add mod">
          <ac:chgData name="Alistair Matthews" userId="f97f7495-101d-45b3-ac62-45a15e4d56c5" providerId="ADAL" clId="{27779579-9A04-4878-923D-68AA5F3461DA}" dt="2024-08-23T13:30:10.004" v="2665" actId="1076"/>
          <ac:spMkLst>
            <pc:docMk/>
            <pc:sldMk cId="107508362" sldId="287"/>
            <ac:spMk id="124" creationId="{1E2D54AA-5627-C5EC-5028-CF53C4DBE5FF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27" creationId="{266E4A8F-EC7D-6DDB-208D-ED2AE2F9FE07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28" creationId="{1AB52707-3913-FB8D-973E-9B9D464A4D5D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29" creationId="{5E78D832-0A39-4E8F-D258-0A133C4D2ED5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30" creationId="{F5CCB639-FF14-6F93-6C39-A2227E1BD54B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31" creationId="{8229AFD7-137A-D541-FC9C-6C897E92C374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32" creationId="{1221A59F-6738-716E-87C9-0CAEE7BB1E1B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34" creationId="{D42C8A4B-B9D5-C8B2-3968-AD7AFF269010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35" creationId="{5CB492A3-211D-34F0-1493-56797C480047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36" creationId="{C4B6D962-F51A-2367-4500-526D9DB36631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37" creationId="{FE30DB15-C987-1947-35CB-CD11153009E8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38" creationId="{5A481CA2-05DF-A433-AA84-A52BB391CA0C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43" creationId="{4244EFE7-AF52-C736-B96A-5868F6540548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44" creationId="{C9AE561E-F35C-793E-7F4A-7E4768402CC4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45" creationId="{57F8366E-40BB-F62A-DB7E-E60481BF2769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46" creationId="{A72601B7-73C5-FACE-6FFF-4995BD47B905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47" creationId="{A40A2E46-D53B-5608-95CE-640A2E150023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48" creationId="{CA8D192D-7416-C347-D57C-4A3316352A4D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50" creationId="{E76B75E8-3391-CBFD-6D85-B0A6FDD6E4CF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51" creationId="{7C29C527-C1E9-39E6-909A-7788E5AD4106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52" creationId="{761861F7-AF95-839A-DC30-BBCA6849201A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58" creationId="{577D06A8-B47E-2D49-F257-5C8DD06B7477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59" creationId="{AC011E51-75F6-C66E-1D12-8436385128A4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62" creationId="{8DAFDEA5-0C2B-6D15-FDE6-011F20E64E9A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63" creationId="{810F1C27-B73E-F319-745F-523184B00715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66" creationId="{956276E3-F654-A501-C623-8E85C621F8E2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67" creationId="{F2B0BD0C-1E94-D737-F19E-078A3DF38DBA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70" creationId="{4FEB9DD0-3AC0-744B-3FDF-EB5F012574DD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71" creationId="{4FF1364A-EF81-EBE7-3218-4122320DD44F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74" creationId="{74F77A74-0323-A658-5B10-400E3D4306A9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75" creationId="{307C2F69-26E1-E4BB-E3B5-13146C3B9963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76" creationId="{6D9AF944-865D-05ED-A161-79B6C31AF27E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77" creationId="{860B9A9E-93C8-D06D-C3FD-4A677B5BDFC0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78" creationId="{0D9C420B-2F8D-1F59-B76D-8FBE74B2BC09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79" creationId="{6F0E9F3B-532A-D892-F56A-DBFC09F7E8B1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0" creationId="{E12897B3-C461-7C80-7E19-A51EE73AAE1A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1" creationId="{283A510F-7FA7-0D37-414A-8686449048A2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2" creationId="{77EC922B-0A59-B13F-E8C0-358A99D93483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3" creationId="{FBF1717B-23A0-B26E-7DAB-6CA1C4D7E546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4" creationId="{008752CD-E409-8A82-76EE-C30461ACABDC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5" creationId="{5BC21151-59C6-B90D-7B75-F832CD301FDF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6" creationId="{28B0D1F4-219C-4FEA-00F3-B1DBC107EB0B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7" creationId="{426F2734-DA16-FA46-6962-D8DF92C8713E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8" creationId="{AC8A709A-3F9B-2B12-96CF-EAACD76E4DC9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9" creationId="{EF8F43AC-BBE1-9A68-9225-A0BD8B8FAF92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90" creationId="{A1981F3F-5C1A-0570-E4E3-1C62AA36B32A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92" creationId="{4D0C74E3-A96C-7E49-36DC-A7A597E9AB17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93" creationId="{F0599CBE-A65A-DE7C-3559-890DB6036FA3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94" creationId="{A105C8E7-1AEE-C677-C004-1779F5EDEB79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95" creationId="{2A7E63AB-A165-A212-B44A-8ED3FCF2A10D}"/>
          </ac:spMkLst>
        </pc:spChg>
        <pc:grpChg chg="del topLvl">
          <ac:chgData name="Alistair Matthews" userId="f97f7495-101d-45b3-ac62-45a15e4d56c5" providerId="ADAL" clId="{27779579-9A04-4878-923D-68AA5F3461DA}" dt="2024-08-23T13:22:15.772" v="2441" actId="478"/>
          <ac:grpSpMkLst>
            <pc:docMk/>
            <pc:sldMk cId="107508362" sldId="287"/>
            <ac:grpSpMk id="8" creationId="{52505EFD-E294-B7FB-D550-479DD246580F}"/>
          </ac:grpSpMkLst>
        </pc:grpChg>
        <pc:grpChg chg="del mod topLvl">
          <ac:chgData name="Alistair Matthews" userId="f97f7495-101d-45b3-ac62-45a15e4d56c5" providerId="ADAL" clId="{27779579-9A04-4878-923D-68AA5F3461DA}" dt="2024-08-23T13:22:13.103" v="2440" actId="478"/>
          <ac:grpSpMkLst>
            <pc:docMk/>
            <pc:sldMk cId="107508362" sldId="287"/>
            <ac:grpSpMk id="11" creationId="{ACA8CCA1-C434-4CC5-F3DE-5E1A18DB7B1C}"/>
          </ac:grpSpMkLst>
        </pc:grpChg>
        <pc:grpChg chg="topLvl">
          <ac:chgData name="Alistair Matthews" userId="f97f7495-101d-45b3-ac62-45a15e4d56c5" providerId="ADAL" clId="{27779579-9A04-4878-923D-68AA5F3461DA}" dt="2024-08-23T13:19:11.863" v="2414" actId="165"/>
          <ac:grpSpMkLst>
            <pc:docMk/>
            <pc:sldMk cId="107508362" sldId="287"/>
            <ac:grpSpMk id="12" creationId="{736E4B41-5FDD-277E-4D33-85D24FCAC194}"/>
          </ac:grpSpMkLst>
        </pc:grpChg>
        <pc:grpChg chg="del mod topLvl">
          <ac:chgData name="Alistair Matthews" userId="f97f7495-101d-45b3-ac62-45a15e4d56c5" providerId="ADAL" clId="{27779579-9A04-4878-923D-68AA5F3461DA}" dt="2024-08-23T13:19:41.475" v="2418" actId="165"/>
          <ac:grpSpMkLst>
            <pc:docMk/>
            <pc:sldMk cId="107508362" sldId="287"/>
            <ac:grpSpMk id="19" creationId="{14E6C953-0453-85F9-281E-EC58ABA316F2}"/>
          </ac:grpSpMkLst>
        </pc:grpChg>
        <pc:grpChg chg="add mod">
          <ac:chgData name="Alistair Matthews" userId="f97f7495-101d-45b3-ac62-45a15e4d56c5" providerId="ADAL" clId="{27779579-9A04-4878-923D-68AA5F3461DA}" dt="2024-08-23T13:21:38.026" v="2436" actId="1076"/>
          <ac:grpSpMkLst>
            <pc:docMk/>
            <pc:sldMk cId="107508362" sldId="287"/>
            <ac:grpSpMk id="47" creationId="{CF018D89-2EC8-72F9-E435-91428939E961}"/>
          </ac:grpSpMkLst>
        </pc:grpChg>
        <pc:grpChg chg="add mod">
          <ac:chgData name="Alistair Matthews" userId="f97f7495-101d-45b3-ac62-45a15e4d56c5" providerId="ADAL" clId="{27779579-9A04-4878-923D-68AA5F3461DA}" dt="2024-08-23T13:22:53.769" v="2449" actId="1076"/>
          <ac:grpSpMkLst>
            <pc:docMk/>
            <pc:sldMk cId="107508362" sldId="287"/>
            <ac:grpSpMk id="55" creationId="{560CCA71-D453-D2DE-C6AA-C1F910ACEF4C}"/>
          </ac:grpSpMkLst>
        </pc:grpChg>
        <pc:grpChg chg="del topLvl">
          <ac:chgData name="Alistair Matthews" userId="f97f7495-101d-45b3-ac62-45a15e4d56c5" providerId="ADAL" clId="{27779579-9A04-4878-923D-68AA5F3461DA}" dt="2024-08-23T13:19:45.500" v="2419" actId="478"/>
          <ac:grpSpMkLst>
            <pc:docMk/>
            <pc:sldMk cId="107508362" sldId="287"/>
            <ac:grpSpMk id="57" creationId="{E06AFEB6-DF17-2970-4814-E929F2D78626}"/>
          </ac:grpSpMkLst>
        </pc:grpChg>
        <pc:grpChg chg="add mod">
          <ac:chgData name="Alistair Matthews" userId="f97f7495-101d-45b3-ac62-45a15e4d56c5" providerId="ADAL" clId="{27779579-9A04-4878-923D-68AA5F3461DA}" dt="2024-08-23T13:23:25.483" v="2468" actId="1076"/>
          <ac:grpSpMkLst>
            <pc:docMk/>
            <pc:sldMk cId="107508362" sldId="287"/>
            <ac:grpSpMk id="68" creationId="{C3F7DEF6-EFCA-C525-BB45-554933C087DB}"/>
          </ac:grpSpMkLst>
        </pc:grpChg>
        <pc:grpChg chg="del mod">
          <ac:chgData name="Alistair Matthews" userId="f97f7495-101d-45b3-ac62-45a15e4d56c5" providerId="ADAL" clId="{27779579-9A04-4878-923D-68AA5F3461DA}" dt="2024-08-23T13:19:11.863" v="2414" actId="165"/>
          <ac:grpSpMkLst>
            <pc:docMk/>
            <pc:sldMk cId="107508362" sldId="287"/>
            <ac:grpSpMk id="76" creationId="{D44E5650-0D03-961D-E7C0-D429B2BAB3FC}"/>
          </ac:grpSpMkLst>
        </pc:grpChg>
        <pc:grpChg chg="add mod">
          <ac:chgData name="Alistair Matthews" userId="f97f7495-101d-45b3-ac62-45a15e4d56c5" providerId="ADAL" clId="{27779579-9A04-4878-923D-68AA5F3461DA}" dt="2024-08-23T13:24:44.759" v="2498" actId="1076"/>
          <ac:grpSpMkLst>
            <pc:docMk/>
            <pc:sldMk cId="107508362" sldId="287"/>
            <ac:grpSpMk id="80" creationId="{B72BF7AD-5E27-194C-4BBA-4803943047DF}"/>
          </ac:grpSpMkLst>
        </pc:grpChg>
        <pc:grpChg chg="add mod">
          <ac:chgData name="Alistair Matthews" userId="f97f7495-101d-45b3-ac62-45a15e4d56c5" providerId="ADAL" clId="{27779579-9A04-4878-923D-68AA5F3461DA}" dt="2024-08-23T13:25:51.931" v="2540" actId="1076"/>
          <ac:grpSpMkLst>
            <pc:docMk/>
            <pc:sldMk cId="107508362" sldId="287"/>
            <ac:grpSpMk id="90" creationId="{1DC6311E-E24C-3669-21E8-98622385F89E}"/>
          </ac:grpSpMkLst>
        </pc:grpChg>
        <pc:grpChg chg="add mod">
          <ac:chgData name="Alistair Matthews" userId="f97f7495-101d-45b3-ac62-45a15e4d56c5" providerId="ADAL" clId="{27779579-9A04-4878-923D-68AA5F3461DA}" dt="2024-08-23T13:27:17.240" v="2569" actId="1076"/>
          <ac:grpSpMkLst>
            <pc:docMk/>
            <pc:sldMk cId="107508362" sldId="287"/>
            <ac:grpSpMk id="99" creationId="{C30820D0-D7A4-BE37-E119-C8036F0829C6}"/>
          </ac:grpSpMkLst>
        </pc:grpChg>
        <pc:grpChg chg="add mod">
          <ac:chgData name="Alistair Matthews" userId="f97f7495-101d-45b3-ac62-45a15e4d56c5" providerId="ADAL" clId="{27779579-9A04-4878-923D-68AA5F3461DA}" dt="2024-08-23T13:29:12.549" v="2615" actId="1076"/>
          <ac:grpSpMkLst>
            <pc:docMk/>
            <pc:sldMk cId="107508362" sldId="287"/>
            <ac:grpSpMk id="117" creationId="{180EE627-6706-2C04-8047-D5C73C36AAB5}"/>
          </ac:grpSpMkLst>
        </pc:grpChg>
        <pc:grpChg chg="add">
          <ac:chgData name="Alistair Matthews" userId="f97f7495-101d-45b3-ac62-45a15e4d56c5" providerId="ADAL" clId="{27779579-9A04-4878-923D-68AA5F3461DA}" dt="2024-08-23T13:30:27.499" v="2666" actId="164"/>
          <ac:grpSpMkLst>
            <pc:docMk/>
            <pc:sldMk cId="107508362" sldId="287"/>
            <ac:grpSpMk id="125" creationId="{C319D683-2D73-5C59-8D82-5BBE635D42A5}"/>
          </ac:grpSpMkLst>
        </pc:grpChg>
        <pc:grpChg chg="add 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26" creationId="{B54907EC-DC3F-B254-9A02-E20FD69C3DB5}"/>
          </ac:grpSpMkLst>
        </pc:grpChg>
        <pc:grpChg chg="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33" creationId="{7D7A7151-857A-BF8A-816F-7DFD258B5AA2}"/>
          </ac:grpSpMkLst>
        </pc:grpChg>
        <pc:grpChg chg="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39" creationId="{1AA7ECC3-1318-438B-926E-F5C011726A3B}"/>
          </ac:grpSpMkLst>
        </pc:grpChg>
        <pc:grpChg chg="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53" creationId="{2D8C2EED-D473-45E5-80B2-062ECD9E9282}"/>
          </ac:grpSpMkLst>
        </pc:grpChg>
        <pc:grpChg chg="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54" creationId="{7661CD57-3F41-94EE-6563-D1244C145B33}"/>
          </ac:grpSpMkLst>
        </pc:grpChg>
        <pc:grpChg chg="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57" creationId="{5030CC82-E16D-35D8-2409-4CF5528745A2}"/>
          </ac:grpSpMkLst>
        </pc:grpChg>
        <pc:grpChg chg="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61" creationId="{9E46D730-73DD-B4A7-B5F7-CAC9AC2D37CE}"/>
          </ac:grpSpMkLst>
        </pc:grpChg>
        <pc:grpChg chg="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65" creationId="{F7280511-0190-6B7A-77BD-7B9E75AAA0FA}"/>
          </ac:grpSpMkLst>
        </pc:grpChg>
        <pc:grpChg chg="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72" creationId="{C20E816D-CB35-0993-B486-15136E384D37}"/>
          </ac:grpSpMkLst>
        </pc:grpChg>
        <pc:grpChg chg="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91" creationId="{53253A58-280C-9FF5-F0ED-A957A7E1496E}"/>
          </ac:grpSpMkLst>
        </pc:grpChg>
        <pc:cxnChg chg="del mod topLvl">
          <ac:chgData name="Alistair Matthews" userId="f97f7495-101d-45b3-ac62-45a15e4d56c5" providerId="ADAL" clId="{27779579-9A04-4878-923D-68AA5F3461DA}" dt="2024-08-23T13:20:51.227" v="2430" actId="478"/>
          <ac:cxnSpMkLst>
            <pc:docMk/>
            <pc:sldMk cId="107508362" sldId="287"/>
            <ac:cxnSpMk id="62" creationId="{0F10A585-5F90-29E9-0605-C7F3C1B69712}"/>
          </ac:cxnSpMkLst>
        </pc:cxnChg>
        <pc:cxnChg chg="mod topLvl">
          <ac:chgData name="Alistair Matthews" userId="f97f7495-101d-45b3-ac62-45a15e4d56c5" providerId="ADAL" clId="{27779579-9A04-4878-923D-68AA5F3461DA}" dt="2024-08-23T13:19:17.199" v="2415" actId="1076"/>
          <ac:cxnSpMkLst>
            <pc:docMk/>
            <pc:sldMk cId="107508362" sldId="287"/>
            <ac:cxnSpMk id="67" creationId="{6A908976-B041-DCEB-D83C-A042D3569B02}"/>
          </ac:cxnSpMkLst>
        </pc:cxnChg>
        <pc:cxnChg chg="mod topLvl">
          <ac:chgData name="Alistair Matthews" userId="f97f7495-101d-45b3-ac62-45a15e4d56c5" providerId="ADAL" clId="{27779579-9A04-4878-923D-68AA5F3461DA}" dt="2024-08-23T13:22:57.529" v="2450" actId="14100"/>
          <ac:cxnSpMkLst>
            <pc:docMk/>
            <pc:sldMk cId="107508362" sldId="287"/>
            <ac:cxnSpMk id="69" creationId="{17126B94-6E0A-F8F6-0BC2-48862515478B}"/>
          </ac:cxnSpMkLst>
        </pc:cxnChg>
        <pc:cxnChg chg="add mod">
          <ac:chgData name="Alistair Matthews" userId="f97f7495-101d-45b3-ac62-45a15e4d56c5" providerId="ADAL" clId="{27779579-9A04-4878-923D-68AA5F3461DA}" dt="2024-08-23T13:23:47.639" v="2489" actId="14100"/>
          <ac:cxnSpMkLst>
            <pc:docMk/>
            <pc:sldMk cId="107508362" sldId="287"/>
            <ac:cxnSpMk id="72" creationId="{C2204AB3-2E37-E864-9C35-9504D5A93D99}"/>
          </ac:cxnSpMkLst>
        </pc:cxnChg>
        <pc:cxnChg chg="add del mod topLvl">
          <ac:chgData name="Alistair Matthews" userId="f97f7495-101d-45b3-ac62-45a15e4d56c5" providerId="ADAL" clId="{27779579-9A04-4878-923D-68AA5F3461DA}" dt="2024-08-23T13:27:41.169" v="2572" actId="21"/>
          <ac:cxnSpMkLst>
            <pc:docMk/>
            <pc:sldMk cId="107508362" sldId="287"/>
            <ac:cxnSpMk id="78" creationId="{60E196D8-21A9-1E35-49DF-8680D3896A9B}"/>
          </ac:cxnSpMkLst>
        </pc:cxnChg>
        <pc:cxnChg chg="add mod">
          <ac:chgData name="Alistair Matthews" userId="f97f7495-101d-45b3-ac62-45a15e4d56c5" providerId="ADAL" clId="{27779579-9A04-4878-923D-68AA5F3461DA}" dt="2024-08-23T13:25:29.099" v="2538" actId="14100"/>
          <ac:cxnSpMkLst>
            <pc:docMk/>
            <pc:sldMk cId="107508362" sldId="287"/>
            <ac:cxnSpMk id="87" creationId="{63781D8C-F06E-1DB7-AD41-81416B4136A0}"/>
          </ac:cxnSpMkLst>
        </pc:cxnChg>
        <pc:cxnChg chg="add mod">
          <ac:chgData name="Alistair Matthews" userId="f97f7495-101d-45b3-ac62-45a15e4d56c5" providerId="ADAL" clId="{27779579-9A04-4878-923D-68AA5F3461DA}" dt="2024-08-23T13:26:26.039" v="2552" actId="14100"/>
          <ac:cxnSpMkLst>
            <pc:docMk/>
            <pc:sldMk cId="107508362" sldId="287"/>
            <ac:cxnSpMk id="95" creationId="{7919B089-F5C4-54C7-045C-39F403CB0017}"/>
          </ac:cxnSpMkLst>
        </pc:cxnChg>
        <pc:cxnChg chg="add mod">
          <ac:chgData name="Alistair Matthews" userId="f97f7495-101d-45b3-ac62-45a15e4d56c5" providerId="ADAL" clId="{27779579-9A04-4878-923D-68AA5F3461DA}" dt="2024-08-23T13:27:22.228" v="2570" actId="14100"/>
          <ac:cxnSpMkLst>
            <pc:docMk/>
            <pc:sldMk cId="107508362" sldId="287"/>
            <ac:cxnSpMk id="105" creationId="{DE87EA4A-EC87-4F21-218D-FAA70FB52D5F}"/>
          </ac:cxnSpMkLst>
        </pc:cxnChg>
        <pc:cxnChg chg="add mod">
          <ac:chgData name="Alistair Matthews" userId="f97f7495-101d-45b3-ac62-45a15e4d56c5" providerId="ADAL" clId="{27779579-9A04-4878-923D-68AA5F3461DA}" dt="2024-08-23T13:28:08.963" v="2576" actId="14100"/>
          <ac:cxnSpMkLst>
            <pc:docMk/>
            <pc:sldMk cId="107508362" sldId="287"/>
            <ac:cxnSpMk id="107" creationId="{1C3ACBFD-7A0E-B3E1-BF54-279A67499AA0}"/>
          </ac:cxnSpMkLst>
        </pc:cxnChg>
        <pc:cxnChg chg="mod">
          <ac:chgData name="Alistair Matthews" userId="f97f7495-101d-45b3-ac62-45a15e4d56c5" providerId="ADAL" clId="{27779579-9A04-4878-923D-68AA5F3461DA}" dt="2024-08-23T13:22:13.103" v="2440" actId="478"/>
          <ac:cxnSpMkLst>
            <pc:docMk/>
            <pc:sldMk cId="107508362" sldId="287"/>
            <ac:cxnSpMk id="109" creationId="{9AE2A9CD-8125-1B36-96F5-6128531DD8A7}"/>
          </ac:cxnSpMkLst>
        </pc:cxnChg>
        <pc:cxnChg chg="del topLvl">
          <ac:chgData name="Alistair Matthews" userId="f97f7495-101d-45b3-ac62-45a15e4d56c5" providerId="ADAL" clId="{27779579-9A04-4878-923D-68AA5F3461DA}" dt="2024-08-23T13:19:48.356" v="2420" actId="478"/>
          <ac:cxnSpMkLst>
            <pc:docMk/>
            <pc:sldMk cId="107508362" sldId="287"/>
            <ac:cxnSpMk id="110" creationId="{924F4329-A506-C756-DCB6-31FD12D7DC59}"/>
          </ac:cxnSpMkLst>
        </pc:cxnChg>
        <pc:cxnChg chg="add mod">
          <ac:chgData name="Alistair Matthews" userId="f97f7495-101d-45b3-ac62-45a15e4d56c5" providerId="ADAL" clId="{27779579-9A04-4878-923D-68AA5F3461DA}" dt="2024-08-23T13:28:59.964" v="2613"/>
          <ac:cxnSpMkLst>
            <pc:docMk/>
            <pc:sldMk cId="107508362" sldId="287"/>
            <ac:cxnSpMk id="114" creationId="{EFE64238-353D-BA84-BC4E-7B4C247D3516}"/>
          </ac:cxnSpMkLst>
        </pc:cxnChg>
        <pc:cxnChg chg="add mod">
          <ac:chgData name="Alistair Matthews" userId="f97f7495-101d-45b3-ac62-45a15e4d56c5" providerId="ADAL" clId="{27779579-9A04-4878-923D-68AA5F3461DA}" dt="2024-08-23T13:29:31.442" v="2627" actId="14100"/>
          <ac:cxnSpMkLst>
            <pc:docMk/>
            <pc:sldMk cId="107508362" sldId="287"/>
            <ac:cxnSpMk id="120" creationId="{7FD05DBD-2ACA-6E64-C3B2-7E3EFA1A741A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40" creationId="{5AF065CD-E9B9-E2B8-F128-69ECFE37CC5F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41" creationId="{039376ED-C196-FEA1-B055-3AFB21878A6A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42" creationId="{DF089E6E-0291-ABB8-1446-295360A0B94C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49" creationId="{26105734-C70F-C52F-40DA-AD0B08B5944C}"/>
          </ac:cxnSpMkLst>
        </pc:cxnChg>
        <pc:cxnChg chg="mod topLvl">
          <ac:chgData name="Alistair Matthews" userId="f97f7495-101d-45b3-ac62-45a15e4d56c5" providerId="ADAL" clId="{27779579-9A04-4878-923D-68AA5F3461DA}" dt="2024-08-23T13:19:17.199" v="2415" actId="1076"/>
          <ac:cxnSpMkLst>
            <pc:docMk/>
            <pc:sldMk cId="107508362" sldId="287"/>
            <ac:cxnSpMk id="155" creationId="{E3A0496F-A8FC-EA6D-EA64-D6607F363FAA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56" creationId="{2ECA7D2C-72DD-1D3A-51FE-BD606E114127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60" creationId="{5D5BAC93-81A9-0BBF-3B58-F0050F0F0AE5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64" creationId="{5EFF49AB-C6F6-5282-8ADB-A2B0DCA041CA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68" creationId="{08BEDD80-5C17-E162-2CEA-8565E0F8F7B7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69" creationId="{F6B8A8A9-DCC9-8A38-9F20-F9DEDD7FC0D3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73" creationId="{8D9520E6-00A4-5FD0-77FA-4DB658D03400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3T13:39:45.992" v="2791" actId="164"/>
        <pc:sldMkLst>
          <pc:docMk/>
          <pc:sldMk cId="3624174884" sldId="288"/>
        </pc:sldMkLst>
        <pc:spChg chg="mod topLvl">
          <ac:chgData name="Alistair Matthews" userId="f97f7495-101d-45b3-ac62-45a15e4d56c5" providerId="ADAL" clId="{27779579-9A04-4878-923D-68AA5F3461DA}" dt="2024-08-23T13:38:58.069" v="2785" actId="1076"/>
          <ac:spMkLst>
            <pc:docMk/>
            <pc:sldMk cId="3624174884" sldId="288"/>
            <ac:spMk id="2" creationId="{B6136F32-37AA-57FF-1F07-357A05F8B709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7" creationId="{790CBAFA-B9F8-6F3B-334B-8228FB7F0364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22" creationId="{2CE0C429-2D6E-0D46-602F-EB58153B8D35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23" creationId="{183A71F0-99F2-2454-C16D-47344835945C}"/>
          </ac:spMkLst>
        </pc:spChg>
        <pc:spChg chg="mod 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24" creationId="{5EDB153D-D409-233C-135E-D82D311249AE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26" creationId="{BCA8481E-7A78-7CE4-5F48-62F7859E70AD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27" creationId="{27FA35DB-AE55-182F-5F86-2C2606FCE3C7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28" creationId="{CAC66126-2265-384D-461E-171DFAC5C5F6}"/>
          </ac:spMkLst>
        </pc:spChg>
        <pc:spChg chg="add mod">
          <ac:chgData name="Alistair Matthews" userId="f97f7495-101d-45b3-ac62-45a15e4d56c5" providerId="ADAL" clId="{27779579-9A04-4878-923D-68AA5F3461DA}" dt="2024-08-23T13:39:26.014" v="2790" actId="1076"/>
          <ac:spMkLst>
            <pc:docMk/>
            <pc:sldMk cId="3624174884" sldId="288"/>
            <ac:spMk id="31" creationId="{13E1D136-0E58-5150-816D-C698D85427DE}"/>
          </ac:spMkLst>
        </pc:spChg>
        <pc:spChg chg="add mod">
          <ac:chgData name="Alistair Matthews" userId="f97f7495-101d-45b3-ac62-45a15e4d56c5" providerId="ADAL" clId="{27779579-9A04-4878-923D-68AA5F3461DA}" dt="2024-08-23T13:39:22.496" v="2789" actId="1076"/>
          <ac:spMkLst>
            <pc:docMk/>
            <pc:sldMk cId="3624174884" sldId="288"/>
            <ac:spMk id="32" creationId="{3EB81642-A6C9-BA27-57ED-A00ADA4EB49E}"/>
          </ac:spMkLst>
        </pc:spChg>
        <pc:spChg chg="mod topLvl">
          <ac:chgData name="Alistair Matthews" userId="f97f7495-101d-45b3-ac62-45a15e4d56c5" providerId="ADAL" clId="{27779579-9A04-4878-923D-68AA5F3461DA}" dt="2024-08-23T13:38:58.069" v="2785" actId="1076"/>
          <ac:spMkLst>
            <pc:docMk/>
            <pc:sldMk cId="3624174884" sldId="288"/>
            <ac:spMk id="41" creationId="{B9E1D0AC-C7DA-C550-DBA9-E365C4C97CB7}"/>
          </ac:spMkLst>
        </pc:spChg>
        <pc:spChg chg="mod">
          <ac:chgData name="Alistair Matthews" userId="f97f7495-101d-45b3-ac62-45a15e4d56c5" providerId="ADAL" clId="{27779579-9A04-4878-923D-68AA5F3461DA}" dt="2024-08-23T13:34:57.169" v="2743" actId="1076"/>
          <ac:spMkLst>
            <pc:docMk/>
            <pc:sldMk cId="3624174884" sldId="288"/>
            <ac:spMk id="43" creationId="{83C3A69F-CE78-668E-5DE3-0FD682C75160}"/>
          </ac:spMkLst>
        </pc:spChg>
        <pc:spChg chg="mod">
          <ac:chgData name="Alistair Matthews" userId="f97f7495-101d-45b3-ac62-45a15e4d56c5" providerId="ADAL" clId="{27779579-9A04-4878-923D-68AA5F3461DA}" dt="2024-08-23T13:32:31.834" v="2697" actId="1076"/>
          <ac:spMkLst>
            <pc:docMk/>
            <pc:sldMk cId="3624174884" sldId="288"/>
            <ac:spMk id="54" creationId="{5B5A107A-BD5D-3430-B097-57B49E8EADC5}"/>
          </ac:spMkLst>
        </pc:spChg>
        <pc:spChg chg="mod">
          <ac:chgData name="Alistair Matthews" userId="f97f7495-101d-45b3-ac62-45a15e4d56c5" providerId="ADAL" clId="{27779579-9A04-4878-923D-68AA5F3461DA}" dt="2024-08-23T13:32:40.229" v="2698" actId="1076"/>
          <ac:spMkLst>
            <pc:docMk/>
            <pc:sldMk cId="3624174884" sldId="288"/>
            <ac:spMk id="56" creationId="{C64E9E47-5067-1266-7DEB-8A63DA374165}"/>
          </ac:spMkLst>
        </pc:spChg>
        <pc:spChg chg="mod">
          <ac:chgData name="Alistair Matthews" userId="f97f7495-101d-45b3-ac62-45a15e4d56c5" providerId="ADAL" clId="{27779579-9A04-4878-923D-68AA5F3461DA}" dt="2024-08-23T13:35:09.318" v="2744" actId="1076"/>
          <ac:spMkLst>
            <pc:docMk/>
            <pc:sldMk cId="3624174884" sldId="288"/>
            <ac:spMk id="63" creationId="{14BD263D-A5B0-2933-4459-C5924EA13870}"/>
          </ac:spMkLst>
        </pc:spChg>
        <pc:spChg chg="mod topLvl">
          <ac:chgData name="Alistair Matthews" userId="f97f7495-101d-45b3-ac62-45a15e4d56c5" providerId="ADAL" clId="{27779579-9A04-4878-923D-68AA5F3461DA}" dt="2024-08-23T13:38:58.069" v="2785" actId="1076"/>
          <ac:spMkLst>
            <pc:docMk/>
            <pc:sldMk cId="3624174884" sldId="288"/>
            <ac:spMk id="65" creationId="{344C87D4-BCE3-DC96-AB5F-5648A18BC226}"/>
          </ac:spMkLst>
        </pc:spChg>
        <pc:spChg chg="mod topLvl">
          <ac:chgData name="Alistair Matthews" userId="f97f7495-101d-45b3-ac62-45a15e4d56c5" providerId="ADAL" clId="{27779579-9A04-4878-923D-68AA5F3461DA}" dt="2024-08-23T13:38:58.069" v="2785" actId="1076"/>
          <ac:spMkLst>
            <pc:docMk/>
            <pc:sldMk cId="3624174884" sldId="288"/>
            <ac:spMk id="66" creationId="{3937E5DE-9464-CBB7-130B-B9A520069D61}"/>
          </ac:spMkLst>
        </pc:spChg>
        <pc:spChg chg="mod topLvl">
          <ac:chgData name="Alistair Matthews" userId="f97f7495-101d-45b3-ac62-45a15e4d56c5" providerId="ADAL" clId="{27779579-9A04-4878-923D-68AA5F3461DA}" dt="2024-08-23T13:37:56.179" v="2778" actId="1076"/>
          <ac:spMkLst>
            <pc:docMk/>
            <pc:sldMk cId="3624174884" sldId="288"/>
            <ac:spMk id="70" creationId="{6831EF1C-1A5B-29D2-167A-6D4B0FE4D4AE}"/>
          </ac:spMkLst>
        </pc:spChg>
        <pc:spChg chg="del topLvl">
          <ac:chgData name="Alistair Matthews" userId="f97f7495-101d-45b3-ac62-45a15e4d56c5" providerId="ADAL" clId="{27779579-9A04-4878-923D-68AA5F3461DA}" dt="2024-08-23T13:34:15.358" v="2737" actId="478"/>
          <ac:spMkLst>
            <pc:docMk/>
            <pc:sldMk cId="3624174884" sldId="288"/>
            <ac:spMk id="71" creationId="{931B3C57-3B37-1907-6D42-65D5403FD28C}"/>
          </ac:spMkLst>
        </pc:spChg>
        <pc:spChg chg="del mod topLvl">
          <ac:chgData name="Alistair Matthews" userId="f97f7495-101d-45b3-ac62-45a15e4d56c5" providerId="ADAL" clId="{27779579-9A04-4878-923D-68AA5F3461DA}" dt="2024-08-23T13:36:09.009" v="2756" actId="478"/>
          <ac:spMkLst>
            <pc:docMk/>
            <pc:sldMk cId="3624174884" sldId="288"/>
            <ac:spMk id="73" creationId="{F406DD21-0E21-7C1D-F313-49C39DD86B13}"/>
          </ac:spMkLst>
        </pc:spChg>
        <pc:spChg chg="mod topLvl">
          <ac:chgData name="Alistair Matthews" userId="f97f7495-101d-45b3-ac62-45a15e4d56c5" providerId="ADAL" clId="{27779579-9A04-4878-923D-68AA5F3461DA}" dt="2024-08-23T13:38:58.069" v="2785" actId="1076"/>
          <ac:spMkLst>
            <pc:docMk/>
            <pc:sldMk cId="3624174884" sldId="288"/>
            <ac:spMk id="74" creationId="{6E91FA16-0E12-FD94-528F-635DBFA7935F}"/>
          </ac:spMkLst>
        </pc:spChg>
        <pc:spChg chg="mod topLvl">
          <ac:chgData name="Alistair Matthews" userId="f97f7495-101d-45b3-ac62-45a15e4d56c5" providerId="ADAL" clId="{27779579-9A04-4878-923D-68AA5F3461DA}" dt="2024-08-23T13:38:58.069" v="2785" actId="1076"/>
          <ac:spMkLst>
            <pc:docMk/>
            <pc:sldMk cId="3624174884" sldId="288"/>
            <ac:spMk id="75" creationId="{EFBC46B9-FB3A-BB9C-A232-A3C7E00E0116}"/>
          </ac:spMkLst>
        </pc:spChg>
        <pc:spChg chg="mod">
          <ac:chgData name="Alistair Matthews" userId="f97f7495-101d-45b3-ac62-45a15e4d56c5" providerId="ADAL" clId="{27779579-9A04-4878-923D-68AA5F3461DA}" dt="2024-08-23T13:34:02.509" v="2735" actId="20577"/>
          <ac:spMkLst>
            <pc:docMk/>
            <pc:sldMk cId="3624174884" sldId="288"/>
            <ac:spMk id="81" creationId="{5318FB70-6A2B-2CD0-2BBF-B9928AB250D4}"/>
          </ac:spMkLst>
        </pc:spChg>
        <pc:spChg chg="del topLvl">
          <ac:chgData name="Alistair Matthews" userId="f97f7495-101d-45b3-ac62-45a15e4d56c5" providerId="ADAL" clId="{27779579-9A04-4878-923D-68AA5F3461DA}" dt="2024-08-23T13:37:09.454" v="2767" actId="478"/>
          <ac:spMkLst>
            <pc:docMk/>
            <pc:sldMk cId="3624174884" sldId="288"/>
            <ac:spMk id="83" creationId="{C4DFC16B-372C-45E1-CF79-FD907E80BFE8}"/>
          </ac:spMkLst>
        </pc:spChg>
        <pc:spChg chg="mod topLvl">
          <ac:chgData name="Alistair Matthews" userId="f97f7495-101d-45b3-ac62-45a15e4d56c5" providerId="ADAL" clId="{27779579-9A04-4878-923D-68AA5F3461DA}" dt="2024-08-23T13:38:58.069" v="2785" actId="1076"/>
          <ac:spMkLst>
            <pc:docMk/>
            <pc:sldMk cId="3624174884" sldId="288"/>
            <ac:spMk id="84" creationId="{71E17FA2-E28E-3BEF-A845-9D5FE839C930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85" creationId="{C6FB1B52-2A28-0497-B7A9-05BE598C34E3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86" creationId="{F8A00A62-A0D9-885D-877C-46775C7692B8}"/>
          </ac:spMkLst>
        </pc:spChg>
        <pc:spChg chg="del">
          <ac:chgData name="Alistair Matthews" userId="f97f7495-101d-45b3-ac62-45a15e4d56c5" providerId="ADAL" clId="{27779579-9A04-4878-923D-68AA5F3461DA}" dt="2024-08-23T13:33:04.758" v="2701" actId="478"/>
          <ac:spMkLst>
            <pc:docMk/>
            <pc:sldMk cId="3624174884" sldId="288"/>
            <ac:spMk id="91" creationId="{9DBC9316-2FDA-F6AD-AF16-34B46FFCDCA3}"/>
          </ac:spMkLst>
        </pc:spChg>
        <pc:spChg chg="mod topLvl">
          <ac:chgData name="Alistair Matthews" userId="f97f7495-101d-45b3-ac62-45a15e4d56c5" providerId="ADAL" clId="{27779579-9A04-4878-923D-68AA5F3461DA}" dt="2024-08-23T13:38:13.979" v="2782" actId="1076"/>
          <ac:spMkLst>
            <pc:docMk/>
            <pc:sldMk cId="3624174884" sldId="288"/>
            <ac:spMk id="92" creationId="{A56ACC70-BCA2-4774-EBC6-558AD8C499CC}"/>
          </ac:spMkLst>
        </pc:spChg>
        <pc:spChg chg="del topLvl">
          <ac:chgData name="Alistair Matthews" userId="f97f7495-101d-45b3-ac62-45a15e4d56c5" providerId="ADAL" clId="{27779579-9A04-4878-923D-68AA5F3461DA}" dt="2024-08-23T13:37:36.719" v="2776" actId="478"/>
          <ac:spMkLst>
            <pc:docMk/>
            <pc:sldMk cId="3624174884" sldId="288"/>
            <ac:spMk id="93" creationId="{96730923-EBF6-B882-0BB4-DD334D7297CA}"/>
          </ac:spMkLst>
        </pc:spChg>
        <pc:spChg chg="del topLvl">
          <ac:chgData name="Alistair Matthews" userId="f97f7495-101d-45b3-ac62-45a15e4d56c5" providerId="ADAL" clId="{27779579-9A04-4878-923D-68AA5F3461DA}" dt="2024-08-23T13:37:43.071" v="2777" actId="478"/>
          <ac:spMkLst>
            <pc:docMk/>
            <pc:sldMk cId="3624174884" sldId="288"/>
            <ac:spMk id="94" creationId="{E746437D-7155-47FD-19F2-B43A079F5833}"/>
          </ac:spMkLst>
        </pc:spChg>
        <pc:spChg chg="mod topLvl">
          <ac:chgData name="Alistair Matthews" userId="f97f7495-101d-45b3-ac62-45a15e4d56c5" providerId="ADAL" clId="{27779579-9A04-4878-923D-68AA5F3461DA}" dt="2024-08-23T13:37:25.302" v="2774" actId="1076"/>
          <ac:spMkLst>
            <pc:docMk/>
            <pc:sldMk cId="3624174884" sldId="288"/>
            <ac:spMk id="101" creationId="{2FA38C04-F14B-F33A-AFD6-0715B94A306E}"/>
          </ac:spMkLst>
        </pc:spChg>
        <pc:spChg chg="del topLvl">
          <ac:chgData name="Alistair Matthews" userId="f97f7495-101d-45b3-ac62-45a15e4d56c5" providerId="ADAL" clId="{27779579-9A04-4878-923D-68AA5F3461DA}" dt="2024-08-23T13:37:43.071" v="2777" actId="478"/>
          <ac:spMkLst>
            <pc:docMk/>
            <pc:sldMk cId="3624174884" sldId="288"/>
            <ac:spMk id="103" creationId="{6BAB01DE-D749-C4BA-8227-CB1D001F5C4E}"/>
          </ac:spMkLst>
        </pc:spChg>
        <pc:spChg chg="del topLvl">
          <ac:chgData name="Alistair Matthews" userId="f97f7495-101d-45b3-ac62-45a15e4d56c5" providerId="ADAL" clId="{27779579-9A04-4878-923D-68AA5F3461DA}" dt="2024-08-23T13:37:43.071" v="2777" actId="478"/>
          <ac:spMkLst>
            <pc:docMk/>
            <pc:sldMk cId="3624174884" sldId="288"/>
            <ac:spMk id="104" creationId="{E2925137-F018-5415-AEE3-B7F0229062C7}"/>
          </ac:spMkLst>
        </pc:spChg>
        <pc:spChg chg="del topLvl">
          <ac:chgData name="Alistair Matthews" userId="f97f7495-101d-45b3-ac62-45a15e4d56c5" providerId="ADAL" clId="{27779579-9A04-4878-923D-68AA5F3461DA}" dt="2024-08-23T13:37:43.071" v="2777" actId="478"/>
          <ac:spMkLst>
            <pc:docMk/>
            <pc:sldMk cId="3624174884" sldId="288"/>
            <ac:spMk id="108" creationId="{3A852ECE-7E5E-7C57-A921-9A8741DC40B8}"/>
          </ac:spMkLst>
        </pc:spChg>
        <pc:spChg chg="del topLvl">
          <ac:chgData name="Alistair Matthews" userId="f97f7495-101d-45b3-ac62-45a15e4d56c5" providerId="ADAL" clId="{27779579-9A04-4878-923D-68AA5F3461DA}" dt="2024-08-23T13:37:43.071" v="2777" actId="478"/>
          <ac:spMkLst>
            <pc:docMk/>
            <pc:sldMk cId="3624174884" sldId="288"/>
            <ac:spMk id="111" creationId="{478E25BD-D41D-91BC-50F3-203CAD313C62}"/>
          </ac:spMkLst>
        </pc:spChg>
        <pc:spChg chg="del">
          <ac:chgData name="Alistair Matthews" userId="f97f7495-101d-45b3-ac62-45a15e4d56c5" providerId="ADAL" clId="{27779579-9A04-4878-923D-68AA5F3461DA}" dt="2024-08-23T13:32:55.354" v="2700" actId="478"/>
          <ac:spMkLst>
            <pc:docMk/>
            <pc:sldMk cId="3624174884" sldId="288"/>
            <ac:spMk id="123" creationId="{7E31D833-3480-0D03-F216-861D3D20452E}"/>
          </ac:spMkLst>
        </pc:spChg>
        <pc:spChg chg="del topLvl">
          <ac:chgData name="Alistair Matthews" userId="f97f7495-101d-45b3-ac62-45a15e4d56c5" providerId="ADAL" clId="{27779579-9A04-4878-923D-68AA5F3461DA}" dt="2024-08-23T13:37:43.071" v="2777" actId="478"/>
          <ac:spMkLst>
            <pc:docMk/>
            <pc:sldMk cId="3624174884" sldId="288"/>
            <ac:spMk id="124" creationId="{1E2D54AA-5627-C5EC-5028-CF53C4DBE5FF}"/>
          </ac:spMkLst>
        </pc:spChg>
        <pc:grpChg chg="topLvl">
          <ac:chgData name="Alistair Matthews" userId="f97f7495-101d-45b3-ac62-45a15e4d56c5" providerId="ADAL" clId="{27779579-9A04-4878-923D-68AA5F3461DA}" dt="2024-08-23T13:33:09.631" v="2702" actId="165"/>
          <ac:grpSpMkLst>
            <pc:docMk/>
            <pc:sldMk cId="3624174884" sldId="288"/>
            <ac:grpSpMk id="12" creationId="{736E4B41-5FDD-277E-4D33-85D24FCAC194}"/>
          </ac:grpSpMkLst>
        </pc:grpChg>
        <pc:grpChg chg="add mod">
          <ac:chgData name="Alistair Matthews" userId="f97f7495-101d-45b3-ac62-45a15e4d56c5" providerId="ADAL" clId="{27779579-9A04-4878-923D-68AA5F3461DA}" dt="2024-08-23T13:38:58.069" v="2785" actId="1076"/>
          <ac:grpSpMkLst>
            <pc:docMk/>
            <pc:sldMk cId="3624174884" sldId="288"/>
            <ac:grpSpMk id="38" creationId="{3FD1DB9C-F9E6-1B5A-626A-9107C5C22FF9}"/>
          </ac:grpSpMkLst>
        </pc:grpChg>
        <pc:grpChg chg="add">
          <ac:chgData name="Alistair Matthews" userId="f97f7495-101d-45b3-ac62-45a15e4d56c5" providerId="ADAL" clId="{27779579-9A04-4878-923D-68AA5F3461DA}" dt="2024-08-23T13:39:45.992" v="2791" actId="164"/>
          <ac:grpSpMkLst>
            <pc:docMk/>
            <pc:sldMk cId="3624174884" sldId="288"/>
            <ac:grpSpMk id="44" creationId="{AEA0ADB9-0D99-5E27-3C11-51D1CA5B4808}"/>
          </ac:grpSpMkLst>
        </pc:grpChg>
        <pc:grpChg chg="mod topLvl">
          <ac:chgData name="Alistair Matthews" userId="f97f7495-101d-45b3-ac62-45a15e4d56c5" providerId="ADAL" clId="{27779579-9A04-4878-923D-68AA5F3461DA}" dt="2024-08-23T13:39:07.902" v="2786" actId="1076"/>
          <ac:grpSpMkLst>
            <pc:docMk/>
            <pc:sldMk cId="3624174884" sldId="288"/>
            <ac:grpSpMk id="47" creationId="{CF018D89-2EC8-72F9-E435-91428939E961}"/>
          </ac:grpSpMkLst>
        </pc:grpChg>
        <pc:grpChg chg="mod topLvl">
          <ac:chgData name="Alistair Matthews" userId="f97f7495-101d-45b3-ac62-45a15e4d56c5" providerId="ADAL" clId="{27779579-9A04-4878-923D-68AA5F3461DA}" dt="2024-08-23T13:38:58.069" v="2785" actId="1076"/>
          <ac:grpSpMkLst>
            <pc:docMk/>
            <pc:sldMk cId="3624174884" sldId="288"/>
            <ac:grpSpMk id="55" creationId="{560CCA71-D453-D2DE-C6AA-C1F910ACEF4C}"/>
          </ac:grpSpMkLst>
        </pc:grpChg>
        <pc:grpChg chg="del topLvl">
          <ac:chgData name="Alistair Matthews" userId="f97f7495-101d-45b3-ac62-45a15e4d56c5" providerId="ADAL" clId="{27779579-9A04-4878-923D-68AA5F3461DA}" dt="2024-08-23T13:34:15.358" v="2737" actId="478"/>
          <ac:grpSpMkLst>
            <pc:docMk/>
            <pc:sldMk cId="3624174884" sldId="288"/>
            <ac:grpSpMk id="68" creationId="{C3F7DEF6-EFCA-C525-BB45-554933C087DB}"/>
          </ac:grpSpMkLst>
        </pc:grpChg>
        <pc:grpChg chg="mod topLvl">
          <ac:chgData name="Alistair Matthews" userId="f97f7495-101d-45b3-ac62-45a15e4d56c5" providerId="ADAL" clId="{27779579-9A04-4878-923D-68AA5F3461DA}" dt="2024-08-23T13:38:58.069" v="2785" actId="1076"/>
          <ac:grpSpMkLst>
            <pc:docMk/>
            <pc:sldMk cId="3624174884" sldId="288"/>
            <ac:grpSpMk id="80" creationId="{B72BF7AD-5E27-194C-4BBA-4803943047DF}"/>
          </ac:grpSpMkLst>
        </pc:grpChg>
        <pc:grpChg chg="del">
          <ac:chgData name="Alistair Matthews" userId="f97f7495-101d-45b3-ac62-45a15e4d56c5" providerId="ADAL" clId="{27779579-9A04-4878-923D-68AA5F3461DA}" dt="2024-08-23T13:33:04.758" v="2701" actId="478"/>
          <ac:grpSpMkLst>
            <pc:docMk/>
            <pc:sldMk cId="3624174884" sldId="288"/>
            <ac:grpSpMk id="90" creationId="{1DC6311E-E24C-3669-21E8-98622385F89E}"/>
          </ac:grpSpMkLst>
        </pc:grpChg>
        <pc:grpChg chg="del topLvl">
          <ac:chgData name="Alistair Matthews" userId="f97f7495-101d-45b3-ac62-45a15e4d56c5" providerId="ADAL" clId="{27779579-9A04-4878-923D-68AA5F3461DA}" dt="2024-08-23T13:37:43.071" v="2777" actId="478"/>
          <ac:grpSpMkLst>
            <pc:docMk/>
            <pc:sldMk cId="3624174884" sldId="288"/>
            <ac:grpSpMk id="99" creationId="{C30820D0-D7A4-BE37-E119-C8036F0829C6}"/>
          </ac:grpSpMkLst>
        </pc:grpChg>
        <pc:grpChg chg="del topLvl">
          <ac:chgData name="Alistair Matthews" userId="f97f7495-101d-45b3-ac62-45a15e4d56c5" providerId="ADAL" clId="{27779579-9A04-4878-923D-68AA5F3461DA}" dt="2024-08-23T13:37:43.071" v="2777" actId="478"/>
          <ac:grpSpMkLst>
            <pc:docMk/>
            <pc:sldMk cId="3624174884" sldId="288"/>
            <ac:grpSpMk id="117" creationId="{180EE627-6706-2C04-8047-D5C73C36AAB5}"/>
          </ac:grpSpMkLst>
        </pc:grpChg>
        <pc:grpChg chg="del">
          <ac:chgData name="Alistair Matthews" userId="f97f7495-101d-45b3-ac62-45a15e4d56c5" providerId="ADAL" clId="{27779579-9A04-4878-923D-68AA5F3461DA}" dt="2024-08-23T13:33:09.631" v="2702" actId="165"/>
          <ac:grpSpMkLst>
            <pc:docMk/>
            <pc:sldMk cId="3624174884" sldId="288"/>
            <ac:grpSpMk id="125" creationId="{C319D683-2D73-5C59-8D82-5BBE635D42A5}"/>
          </ac:grpSpMkLst>
        </pc:grpChg>
        <pc:cxnChg chg="mod topLvl">
          <ac:chgData name="Alistair Matthews" userId="f97f7495-101d-45b3-ac62-45a15e4d56c5" providerId="ADAL" clId="{27779579-9A04-4878-923D-68AA5F3461DA}" dt="2024-08-23T13:38:58.069" v="2785" actId="1076"/>
          <ac:cxnSpMkLst>
            <pc:docMk/>
            <pc:sldMk cId="3624174884" sldId="288"/>
            <ac:cxnSpMk id="67" creationId="{6A908976-B041-DCEB-D83C-A042D3569B02}"/>
          </ac:cxnSpMkLst>
        </pc:cxnChg>
        <pc:cxnChg chg="del mod topLvl">
          <ac:chgData name="Alistair Matthews" userId="f97f7495-101d-45b3-ac62-45a15e4d56c5" providerId="ADAL" clId="{27779579-9A04-4878-923D-68AA5F3461DA}" dt="2024-08-23T13:39:17.355" v="2788" actId="478"/>
          <ac:cxnSpMkLst>
            <pc:docMk/>
            <pc:sldMk cId="3624174884" sldId="288"/>
            <ac:cxnSpMk id="69" creationId="{17126B94-6E0A-F8F6-0BC2-48862515478B}"/>
          </ac:cxnSpMkLst>
        </pc:cxnChg>
        <pc:cxnChg chg="mod topLvl">
          <ac:chgData name="Alistair Matthews" userId="f97f7495-101d-45b3-ac62-45a15e4d56c5" providerId="ADAL" clId="{27779579-9A04-4878-923D-68AA5F3461DA}" dt="2024-08-23T13:38:58.069" v="2785" actId="1076"/>
          <ac:cxnSpMkLst>
            <pc:docMk/>
            <pc:sldMk cId="3624174884" sldId="288"/>
            <ac:cxnSpMk id="72" creationId="{C2204AB3-2E37-E864-9C35-9504D5A93D99}"/>
          </ac:cxnSpMkLst>
        </pc:cxnChg>
        <pc:cxnChg chg="del mod topLvl">
          <ac:chgData name="Alistair Matthews" userId="f97f7495-101d-45b3-ac62-45a15e4d56c5" providerId="ADAL" clId="{27779579-9A04-4878-923D-68AA5F3461DA}" dt="2024-08-23T13:34:44.788" v="2741" actId="478"/>
          <ac:cxnSpMkLst>
            <pc:docMk/>
            <pc:sldMk cId="3624174884" sldId="288"/>
            <ac:cxnSpMk id="78" creationId="{60E196D8-21A9-1E35-49DF-8680D3896A9B}"/>
          </ac:cxnSpMkLst>
        </pc:cxnChg>
        <pc:cxnChg chg="del mod topLvl">
          <ac:chgData name="Alistair Matthews" userId="f97f7495-101d-45b3-ac62-45a15e4d56c5" providerId="ADAL" clId="{27779579-9A04-4878-923D-68AA5F3461DA}" dt="2024-08-23T13:33:41.182" v="2706" actId="478"/>
          <ac:cxnSpMkLst>
            <pc:docMk/>
            <pc:sldMk cId="3624174884" sldId="288"/>
            <ac:cxnSpMk id="87" creationId="{63781D8C-F06E-1DB7-AD41-81416B4136A0}"/>
          </ac:cxnSpMkLst>
        </pc:cxnChg>
        <pc:cxnChg chg="del mod topLvl">
          <ac:chgData name="Alistair Matthews" userId="f97f7495-101d-45b3-ac62-45a15e4d56c5" providerId="ADAL" clId="{27779579-9A04-4878-923D-68AA5F3461DA}" dt="2024-08-23T13:33:36.060" v="2705" actId="478"/>
          <ac:cxnSpMkLst>
            <pc:docMk/>
            <pc:sldMk cId="3624174884" sldId="288"/>
            <ac:cxnSpMk id="95" creationId="{7919B089-F5C4-54C7-045C-39F403CB0017}"/>
          </ac:cxnSpMkLst>
        </pc:cxnChg>
        <pc:cxnChg chg="mod topLvl">
          <ac:chgData name="Alistair Matthews" userId="f97f7495-101d-45b3-ac62-45a15e4d56c5" providerId="ADAL" clId="{27779579-9A04-4878-923D-68AA5F3461DA}" dt="2024-08-23T13:38:58.069" v="2785" actId="1076"/>
          <ac:cxnSpMkLst>
            <pc:docMk/>
            <pc:sldMk cId="3624174884" sldId="288"/>
            <ac:cxnSpMk id="105" creationId="{DE87EA4A-EC87-4F21-218D-FAA70FB52D5F}"/>
          </ac:cxnSpMkLst>
        </pc:cxnChg>
        <pc:cxnChg chg="mod topLvl">
          <ac:chgData name="Alistair Matthews" userId="f97f7495-101d-45b3-ac62-45a15e4d56c5" providerId="ADAL" clId="{27779579-9A04-4878-923D-68AA5F3461DA}" dt="2024-08-23T13:38:58.069" v="2785" actId="1076"/>
          <ac:cxnSpMkLst>
            <pc:docMk/>
            <pc:sldMk cId="3624174884" sldId="288"/>
            <ac:cxnSpMk id="107" creationId="{1C3ACBFD-7A0E-B3E1-BF54-279A67499AA0}"/>
          </ac:cxnSpMkLst>
        </pc:cxnChg>
        <pc:cxnChg chg="mod topLvl">
          <ac:chgData name="Alistair Matthews" userId="f97f7495-101d-45b3-ac62-45a15e4d56c5" providerId="ADAL" clId="{27779579-9A04-4878-923D-68AA5F3461DA}" dt="2024-08-23T13:39:11.133" v="2787" actId="14100"/>
          <ac:cxnSpMkLst>
            <pc:docMk/>
            <pc:sldMk cId="3624174884" sldId="288"/>
            <ac:cxnSpMk id="120" creationId="{7FD05DBD-2ACA-6E64-C3B2-7E3EFA1A741A}"/>
          </ac:cxnSpMkLst>
        </pc:cxnChg>
        <pc:cxnChg chg="mod topLvl">
          <ac:chgData name="Alistair Matthews" userId="f97f7495-101d-45b3-ac62-45a15e4d56c5" providerId="ADAL" clId="{27779579-9A04-4878-923D-68AA5F3461DA}" dt="2024-08-23T13:38:58.069" v="2785" actId="1076"/>
          <ac:cxnSpMkLst>
            <pc:docMk/>
            <pc:sldMk cId="3624174884" sldId="288"/>
            <ac:cxnSpMk id="155" creationId="{E3A0496F-A8FC-EA6D-EA64-D6607F363FAA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3T14:00:42.277" v="3118" actId="164"/>
        <pc:sldMkLst>
          <pc:docMk/>
          <pc:sldMk cId="59656649" sldId="289"/>
        </pc:sldMkLst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2" creationId="{B6136F32-37AA-57FF-1F07-357A05F8B709}"/>
          </ac:spMkLst>
        </pc:spChg>
        <pc:spChg chg="add mod">
          <ac:chgData name="Alistair Matthews" userId="f97f7495-101d-45b3-ac62-45a15e4d56c5" providerId="ADAL" clId="{27779579-9A04-4878-923D-68AA5F3461DA}" dt="2024-08-23T13:44:53.858" v="2857"/>
          <ac:spMkLst>
            <pc:docMk/>
            <pc:sldMk cId="59656649" sldId="289"/>
            <ac:spMk id="3" creationId="{727FE625-6073-696A-945C-48C7463C4494}"/>
          </ac:spMkLst>
        </pc:spChg>
        <pc:spChg chg="add mod">
          <ac:chgData name="Alistair Matthews" userId="f97f7495-101d-45b3-ac62-45a15e4d56c5" providerId="ADAL" clId="{27779579-9A04-4878-923D-68AA5F3461DA}" dt="2024-08-23T13:45:28.258" v="2859"/>
          <ac:spMkLst>
            <pc:docMk/>
            <pc:sldMk cId="59656649" sldId="289"/>
            <ac:spMk id="4" creationId="{11C63627-56EF-0121-1F79-1FA90E76A4D3}"/>
          </ac:spMkLst>
        </pc:spChg>
        <pc:spChg chg="add mod">
          <ac:chgData name="Alistair Matthews" userId="f97f7495-101d-45b3-ac62-45a15e4d56c5" providerId="ADAL" clId="{27779579-9A04-4878-923D-68AA5F3461DA}" dt="2024-08-23T13:45:28.258" v="2859"/>
          <ac:spMkLst>
            <pc:docMk/>
            <pc:sldMk cId="59656649" sldId="289"/>
            <ac:spMk id="5" creationId="{4DD4C682-9A63-9A21-6423-99EA554C434E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7" creationId="{790CBAFA-B9F8-6F3B-334B-8228FB7F0364}"/>
          </ac:spMkLst>
        </pc:spChg>
        <pc:spChg chg="add mod topLvl">
          <ac:chgData name="Alistair Matthews" userId="f97f7495-101d-45b3-ac62-45a15e4d56c5" providerId="ADAL" clId="{27779579-9A04-4878-923D-68AA5F3461DA}" dt="2024-08-23T13:48:19.037" v="2873" actId="14100"/>
          <ac:spMkLst>
            <pc:docMk/>
            <pc:sldMk cId="59656649" sldId="289"/>
            <ac:spMk id="9" creationId="{36F2E7ED-A233-1D2F-907A-869CA7F39A00}"/>
          </ac:spMkLst>
        </pc:spChg>
        <pc:spChg chg="add mod topLvl">
          <ac:chgData name="Alistair Matthews" userId="f97f7495-101d-45b3-ac62-45a15e4d56c5" providerId="ADAL" clId="{27779579-9A04-4878-923D-68AA5F3461DA}" dt="2024-08-23T13:48:24.738" v="2874" actId="1076"/>
          <ac:spMkLst>
            <pc:docMk/>
            <pc:sldMk cId="59656649" sldId="289"/>
            <ac:spMk id="10" creationId="{77578639-4D14-8AE6-82D6-D7B4641CCB51}"/>
          </ac:spMkLst>
        </pc:spChg>
        <pc:spChg chg="mod">
          <ac:chgData name="Alistair Matthews" userId="f97f7495-101d-45b3-ac62-45a15e4d56c5" providerId="ADAL" clId="{27779579-9A04-4878-923D-68AA5F3461DA}" dt="2024-08-23T13:46:12.908" v="2861"/>
          <ac:spMkLst>
            <pc:docMk/>
            <pc:sldMk cId="59656649" sldId="289"/>
            <ac:spMk id="19" creationId="{2C8EB4F0-F36D-4AED-F184-E417C051AEFE}"/>
          </ac:spMkLst>
        </pc:spChg>
        <pc:spChg chg="mod">
          <ac:chgData name="Alistair Matthews" userId="f97f7495-101d-45b3-ac62-45a15e4d56c5" providerId="ADAL" clId="{27779579-9A04-4878-923D-68AA5F3461DA}" dt="2024-08-23T13:46:12.908" v="2861"/>
          <ac:spMkLst>
            <pc:docMk/>
            <pc:sldMk cId="59656649" sldId="289"/>
            <ac:spMk id="20" creationId="{1872E097-6F34-51B0-225F-7393C2461BC2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22" creationId="{2CE0C429-2D6E-0D46-602F-EB58153B8D35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23" creationId="{183A71F0-99F2-2454-C16D-47344835945C}"/>
          </ac:spMkLst>
        </pc:spChg>
        <pc:spChg chg="mod 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24" creationId="{5EDB153D-D409-233C-135E-D82D311249AE}"/>
          </ac:spMkLst>
        </pc:spChg>
        <pc:spChg chg="mod topLvl">
          <ac:chgData name="Alistair Matthews" userId="f97f7495-101d-45b3-ac62-45a15e4d56c5" providerId="ADAL" clId="{27779579-9A04-4878-923D-68AA5F3461DA}" dt="2024-08-23T13:46:57.418" v="2865" actId="14100"/>
          <ac:spMkLst>
            <pc:docMk/>
            <pc:sldMk cId="59656649" sldId="289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26" creationId="{BCA8481E-7A78-7CE4-5F48-62F7859E70AD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27" creationId="{27FA35DB-AE55-182F-5F86-2C2606FCE3C7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28" creationId="{CAC66126-2265-384D-461E-171DFAC5C5F6}"/>
          </ac:spMkLst>
        </pc:spChg>
        <pc:spChg chg="mod">
          <ac:chgData name="Alistair Matthews" userId="f97f7495-101d-45b3-ac62-45a15e4d56c5" providerId="ADAL" clId="{27779579-9A04-4878-923D-68AA5F3461DA}" dt="2024-08-23T13:46:12.908" v="2861"/>
          <ac:spMkLst>
            <pc:docMk/>
            <pc:sldMk cId="59656649" sldId="289"/>
            <ac:spMk id="29" creationId="{88248325-B3F4-4AAA-6B85-B1445269BD84}"/>
          </ac:spMkLst>
        </pc:spChg>
        <pc:spChg chg="mod">
          <ac:chgData name="Alistair Matthews" userId="f97f7495-101d-45b3-ac62-45a15e4d56c5" providerId="ADAL" clId="{27779579-9A04-4878-923D-68AA5F3461DA}" dt="2024-08-23T13:46:12.908" v="2861"/>
          <ac:spMkLst>
            <pc:docMk/>
            <pc:sldMk cId="59656649" sldId="289"/>
            <ac:spMk id="30" creationId="{50087DDB-0058-B658-8696-3554709694C9}"/>
          </ac:spMkLst>
        </pc:spChg>
        <pc:spChg chg="del topLvl">
          <ac:chgData name="Alistair Matthews" userId="f97f7495-101d-45b3-ac62-45a15e4d56c5" providerId="ADAL" clId="{27779579-9A04-4878-923D-68AA5F3461DA}" dt="2024-08-23T13:51:07.386" v="2910" actId="478"/>
          <ac:spMkLst>
            <pc:docMk/>
            <pc:sldMk cId="59656649" sldId="289"/>
            <ac:spMk id="31" creationId="{13E1D136-0E58-5150-816D-C698D85427DE}"/>
          </ac:spMkLst>
        </pc:spChg>
        <pc:spChg chg="del topLvl">
          <ac:chgData name="Alistair Matthews" userId="f97f7495-101d-45b3-ac62-45a15e4d56c5" providerId="ADAL" clId="{27779579-9A04-4878-923D-68AA5F3461DA}" dt="2024-08-23T13:48:48.382" v="2880" actId="478"/>
          <ac:spMkLst>
            <pc:docMk/>
            <pc:sldMk cId="59656649" sldId="289"/>
            <ac:spMk id="32" creationId="{3EB81642-A6C9-BA27-57ED-A00ADA4EB49E}"/>
          </ac:spMkLst>
        </pc:spChg>
        <pc:spChg chg="add mod">
          <ac:chgData name="Alistair Matthews" userId="f97f7495-101d-45b3-ac62-45a15e4d56c5" providerId="ADAL" clId="{27779579-9A04-4878-923D-68AA5F3461DA}" dt="2024-08-23T13:53:48.934" v="2936" actId="1076"/>
          <ac:spMkLst>
            <pc:docMk/>
            <pc:sldMk cId="59656649" sldId="289"/>
            <ac:spMk id="36" creationId="{8873C2E9-723C-A6BD-6CED-C63387C4A7AB}"/>
          </ac:spMkLst>
        </pc:spChg>
        <pc:spChg chg="mod topLvl">
          <ac:chgData name="Alistair Matthews" userId="f97f7495-101d-45b3-ac62-45a15e4d56c5" providerId="ADAL" clId="{27779579-9A04-4878-923D-68AA5F3461DA}" dt="2024-08-23T13:55:14.819" v="2955" actId="1076"/>
          <ac:spMkLst>
            <pc:docMk/>
            <pc:sldMk cId="59656649" sldId="289"/>
            <ac:spMk id="41" creationId="{B9E1D0AC-C7DA-C550-DBA9-E365C4C97CB7}"/>
          </ac:spMkLst>
        </pc:spChg>
        <pc:spChg chg="add mod">
          <ac:chgData name="Alistair Matthews" userId="f97f7495-101d-45b3-ac62-45a15e4d56c5" providerId="ADAL" clId="{27779579-9A04-4878-923D-68AA5F3461DA}" dt="2024-08-23T13:54:01.368" v="2940" actId="1076"/>
          <ac:spMkLst>
            <pc:docMk/>
            <pc:sldMk cId="59656649" sldId="289"/>
            <ac:spMk id="46" creationId="{0CE0A6A7-83E2-E591-E460-415CA5A2A631}"/>
          </ac:spMkLst>
        </pc:spChg>
        <pc:spChg chg="add mod">
          <ac:chgData name="Alistair Matthews" userId="f97f7495-101d-45b3-ac62-45a15e4d56c5" providerId="ADAL" clId="{27779579-9A04-4878-923D-68AA5F3461DA}" dt="2024-08-23T13:56:37.308" v="2996" actId="20577"/>
          <ac:spMkLst>
            <pc:docMk/>
            <pc:sldMk cId="59656649" sldId="289"/>
            <ac:spMk id="61" creationId="{026F19E2-52DF-59CF-2C83-4C75B56A8B75}"/>
          </ac:spMkLst>
        </pc:spChg>
        <pc:spChg chg="add mod">
          <ac:chgData name="Alistair Matthews" userId="f97f7495-101d-45b3-ac62-45a15e4d56c5" providerId="ADAL" clId="{27779579-9A04-4878-923D-68AA5F3461DA}" dt="2024-08-23T13:57:05.955" v="3004" actId="1076"/>
          <ac:spMkLst>
            <pc:docMk/>
            <pc:sldMk cId="59656649" sldId="289"/>
            <ac:spMk id="62" creationId="{B8F21B0D-CD67-FBCF-5B84-CA9CB22A3191}"/>
          </ac:spMkLst>
        </pc:spChg>
        <pc:spChg chg="add mod">
          <ac:chgData name="Alistair Matthews" userId="f97f7495-101d-45b3-ac62-45a15e4d56c5" providerId="ADAL" clId="{27779579-9A04-4878-923D-68AA5F3461DA}" dt="2024-08-23T13:57:16.773" v="3008" actId="20577"/>
          <ac:spMkLst>
            <pc:docMk/>
            <pc:sldMk cId="59656649" sldId="289"/>
            <ac:spMk id="64" creationId="{1470CC43-0503-D9A3-62F2-E55A294A7C11}"/>
          </ac:spMkLst>
        </pc:spChg>
        <pc:spChg chg="del topLvl">
          <ac:chgData name="Alistair Matthews" userId="f97f7495-101d-45b3-ac62-45a15e4d56c5" providerId="ADAL" clId="{27779579-9A04-4878-923D-68AA5F3461DA}" dt="2024-08-23T13:55:00.778" v="2951" actId="478"/>
          <ac:spMkLst>
            <pc:docMk/>
            <pc:sldMk cId="59656649" sldId="289"/>
            <ac:spMk id="65" creationId="{344C87D4-BCE3-DC96-AB5F-5648A18BC226}"/>
          </ac:spMkLst>
        </pc:spChg>
        <pc:spChg chg="mod ord topLvl">
          <ac:chgData name="Alistair Matthews" userId="f97f7495-101d-45b3-ac62-45a15e4d56c5" providerId="ADAL" clId="{27779579-9A04-4878-923D-68AA5F3461DA}" dt="2024-08-23T13:56:28.998" v="2985" actId="1076"/>
          <ac:spMkLst>
            <pc:docMk/>
            <pc:sldMk cId="59656649" sldId="289"/>
            <ac:spMk id="66" creationId="{3937E5DE-9464-CBB7-130B-B9A520069D61}"/>
          </ac:spMkLst>
        </pc:spChg>
        <pc:spChg chg="add mod">
          <ac:chgData name="Alistair Matthews" userId="f97f7495-101d-45b3-ac62-45a15e4d56c5" providerId="ADAL" clId="{27779579-9A04-4878-923D-68AA5F3461DA}" dt="2024-08-23T13:59:29.087" v="3095" actId="14100"/>
          <ac:spMkLst>
            <pc:docMk/>
            <pc:sldMk cId="59656649" sldId="289"/>
            <ac:spMk id="68" creationId="{5CDBC2E1-AEF4-9624-7497-511085BB9875}"/>
          </ac:spMkLst>
        </pc:spChg>
        <pc:spChg chg="add mod">
          <ac:chgData name="Alistair Matthews" userId="f97f7495-101d-45b3-ac62-45a15e4d56c5" providerId="ADAL" clId="{27779579-9A04-4878-923D-68AA5F3461DA}" dt="2024-08-23T13:59:44.363" v="3114" actId="20577"/>
          <ac:spMkLst>
            <pc:docMk/>
            <pc:sldMk cId="59656649" sldId="289"/>
            <ac:spMk id="69" creationId="{E3D7654F-C5D0-9348-45F6-91C9A083A147}"/>
          </ac:spMkLst>
        </pc:spChg>
        <pc:spChg chg="mod">
          <ac:chgData name="Alistair Matthews" userId="f97f7495-101d-45b3-ac62-45a15e4d56c5" providerId="ADAL" clId="{27779579-9A04-4878-923D-68AA5F3461DA}" dt="2024-08-23T13:54:21.349" v="2943" actId="1076"/>
          <ac:spMkLst>
            <pc:docMk/>
            <pc:sldMk cId="59656649" sldId="289"/>
            <ac:spMk id="70" creationId="{6831EF1C-1A5B-29D2-167A-6D4B0FE4D4AE}"/>
          </ac:spMkLst>
        </pc:spChg>
        <pc:spChg chg="del mod topLvl">
          <ac:chgData name="Alistair Matthews" userId="f97f7495-101d-45b3-ac62-45a15e4d56c5" providerId="ADAL" clId="{27779579-9A04-4878-923D-68AA5F3461DA}" dt="2024-08-23T13:48:50.759" v="2882" actId="478"/>
          <ac:spMkLst>
            <pc:docMk/>
            <pc:sldMk cId="59656649" sldId="289"/>
            <ac:spMk id="74" creationId="{6E91FA16-0E12-FD94-528F-635DBFA7935F}"/>
          </ac:spMkLst>
        </pc:spChg>
        <pc:spChg chg="del topLvl">
          <ac:chgData name="Alistair Matthews" userId="f97f7495-101d-45b3-ac62-45a15e4d56c5" providerId="ADAL" clId="{27779579-9A04-4878-923D-68AA5F3461DA}" dt="2024-08-23T13:47:35.873" v="2868" actId="478"/>
          <ac:spMkLst>
            <pc:docMk/>
            <pc:sldMk cId="59656649" sldId="289"/>
            <ac:spMk id="75" creationId="{EFBC46B9-FB3A-BB9C-A232-A3C7E00E0116}"/>
          </ac:spMkLst>
        </pc:spChg>
        <pc:spChg chg="del">
          <ac:chgData name="Alistair Matthews" userId="f97f7495-101d-45b3-ac62-45a15e4d56c5" providerId="ADAL" clId="{27779579-9A04-4878-923D-68AA5F3461DA}" dt="2024-08-23T13:44:13.564" v="2852" actId="478"/>
          <ac:spMkLst>
            <pc:docMk/>
            <pc:sldMk cId="59656649" sldId="289"/>
            <ac:spMk id="81" creationId="{5318FB70-6A2B-2CD0-2BBF-B9928AB250D4}"/>
          </ac:spMkLst>
        </pc:spChg>
        <pc:spChg chg="del">
          <ac:chgData name="Alistair Matthews" userId="f97f7495-101d-45b3-ac62-45a15e4d56c5" providerId="ADAL" clId="{27779579-9A04-4878-923D-68AA5F3461DA}" dt="2024-08-23T13:44:17.159" v="2853" actId="478"/>
          <ac:spMkLst>
            <pc:docMk/>
            <pc:sldMk cId="59656649" sldId="289"/>
            <ac:spMk id="82" creationId="{76D0176F-5524-4FA1-BECC-4E12E200280E}"/>
          </ac:spMkLst>
        </pc:spChg>
        <pc:spChg chg="del topLvl">
          <ac:chgData name="Alistair Matthews" userId="f97f7495-101d-45b3-ac62-45a15e4d56c5" providerId="ADAL" clId="{27779579-9A04-4878-923D-68AA5F3461DA}" dt="2024-08-23T13:48:52.128" v="2883" actId="478"/>
          <ac:spMkLst>
            <pc:docMk/>
            <pc:sldMk cId="59656649" sldId="289"/>
            <ac:spMk id="84" creationId="{71E17FA2-E28E-3BEF-A845-9D5FE839C930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85" creationId="{C6FB1B52-2A28-0497-B7A9-05BE598C34E3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86" creationId="{F8A00A62-A0D9-885D-877C-46775C7692B8}"/>
          </ac:spMkLst>
        </pc:spChg>
        <pc:spChg chg="mod">
          <ac:chgData name="Alistair Matthews" userId="f97f7495-101d-45b3-ac62-45a15e4d56c5" providerId="ADAL" clId="{27779579-9A04-4878-923D-68AA5F3461DA}" dt="2024-08-23T13:54:27.660" v="2944" actId="1076"/>
          <ac:spMkLst>
            <pc:docMk/>
            <pc:sldMk cId="59656649" sldId="289"/>
            <ac:spMk id="92" creationId="{A56ACC70-BCA2-4774-EBC6-558AD8C499CC}"/>
          </ac:spMkLst>
        </pc:spChg>
        <pc:spChg chg="mod topLvl">
          <ac:chgData name="Alistair Matthews" userId="f97f7495-101d-45b3-ac62-45a15e4d56c5" providerId="ADAL" clId="{27779579-9A04-4878-923D-68AA5F3461DA}" dt="2024-08-23T13:57:01.584" v="3003" actId="1076"/>
          <ac:spMkLst>
            <pc:docMk/>
            <pc:sldMk cId="59656649" sldId="289"/>
            <ac:spMk id="101" creationId="{2FA38C04-F14B-F33A-AFD6-0715B94A306E}"/>
          </ac:spMkLst>
        </pc:spChg>
        <pc:grpChg chg="add mod topLvl">
          <ac:chgData name="Alistair Matthews" userId="f97f7495-101d-45b3-ac62-45a15e4d56c5" providerId="ADAL" clId="{27779579-9A04-4878-923D-68AA5F3461DA}" dt="2024-08-23T13:48:32.212" v="2877" actId="1076"/>
          <ac:grpSpMkLst>
            <pc:docMk/>
            <pc:sldMk cId="59656649" sldId="289"/>
            <ac:grpSpMk id="11" creationId="{42216112-B9D2-3462-0199-D5F2F5BE1585}"/>
          </ac:grpSpMkLst>
        </pc:grpChg>
        <pc:grpChg chg="topLvl">
          <ac:chgData name="Alistair Matthews" userId="f97f7495-101d-45b3-ac62-45a15e4d56c5" providerId="ADAL" clId="{27779579-9A04-4878-923D-68AA5F3461DA}" dt="2024-08-23T13:44:21.238" v="2854" actId="165"/>
          <ac:grpSpMkLst>
            <pc:docMk/>
            <pc:sldMk cId="59656649" sldId="289"/>
            <ac:grpSpMk id="12" creationId="{736E4B41-5FDD-277E-4D33-85D24FCAC194}"/>
          </ac:grpSpMkLst>
        </pc:grpChg>
        <pc:grpChg chg="add del mod">
          <ac:chgData name="Alistair Matthews" userId="f97f7495-101d-45b3-ac62-45a15e4d56c5" providerId="ADAL" clId="{27779579-9A04-4878-923D-68AA5F3461DA}" dt="2024-08-23T13:48:08.590" v="2870" actId="165"/>
          <ac:grpSpMkLst>
            <pc:docMk/>
            <pc:sldMk cId="59656649" sldId="289"/>
            <ac:grpSpMk id="33" creationId="{6F3F1FA5-DAEA-180C-1497-8C8CB131AA68}"/>
          </ac:grpSpMkLst>
        </pc:grpChg>
        <pc:grpChg chg="mod topLvl">
          <ac:chgData name="Alistair Matthews" userId="f97f7495-101d-45b3-ac62-45a15e4d56c5" providerId="ADAL" clId="{27779579-9A04-4878-923D-68AA5F3461DA}" dt="2024-08-23T13:55:48.382" v="2971" actId="1076"/>
          <ac:grpSpMkLst>
            <pc:docMk/>
            <pc:sldMk cId="59656649" sldId="289"/>
            <ac:grpSpMk id="38" creationId="{3FD1DB9C-F9E6-1B5A-626A-9107C5C22FF9}"/>
          </ac:grpSpMkLst>
        </pc:grpChg>
        <pc:grpChg chg="del">
          <ac:chgData name="Alistair Matthews" userId="f97f7495-101d-45b3-ac62-45a15e4d56c5" providerId="ADAL" clId="{27779579-9A04-4878-923D-68AA5F3461DA}" dt="2024-08-23T13:44:21.238" v="2854" actId="165"/>
          <ac:grpSpMkLst>
            <pc:docMk/>
            <pc:sldMk cId="59656649" sldId="289"/>
            <ac:grpSpMk id="44" creationId="{AEA0ADB9-0D99-5E27-3C11-51D1CA5B4808}"/>
          </ac:grpSpMkLst>
        </pc:grpChg>
        <pc:grpChg chg="del mod topLvl">
          <ac:chgData name="Alistair Matthews" userId="f97f7495-101d-45b3-ac62-45a15e4d56c5" providerId="ADAL" clId="{27779579-9A04-4878-923D-68AA5F3461DA}" dt="2024-08-23T13:48:44.379" v="2878" actId="478"/>
          <ac:grpSpMkLst>
            <pc:docMk/>
            <pc:sldMk cId="59656649" sldId="289"/>
            <ac:grpSpMk id="47" creationId="{CF018D89-2EC8-72F9-E435-91428939E961}"/>
          </ac:grpSpMkLst>
        </pc:grpChg>
        <pc:grpChg chg="add mod">
          <ac:chgData name="Alistair Matthews" userId="f97f7495-101d-45b3-ac62-45a15e4d56c5" providerId="ADAL" clId="{27779579-9A04-4878-923D-68AA5F3461DA}" dt="2024-08-23T13:56:24.258" v="2984" actId="1076"/>
          <ac:grpSpMkLst>
            <pc:docMk/>
            <pc:sldMk cId="59656649" sldId="289"/>
            <ac:grpSpMk id="50" creationId="{B723C05D-A1EC-9C82-4AA7-42D5D17603F7}"/>
          </ac:grpSpMkLst>
        </pc:grpChg>
        <pc:grpChg chg="del topLvl">
          <ac:chgData name="Alistair Matthews" userId="f97f7495-101d-45b3-ac62-45a15e4d56c5" providerId="ADAL" clId="{27779579-9A04-4878-923D-68AA5F3461DA}" dt="2024-08-23T13:48:45.610" v="2879" actId="478"/>
          <ac:grpSpMkLst>
            <pc:docMk/>
            <pc:sldMk cId="59656649" sldId="289"/>
            <ac:grpSpMk id="55" creationId="{560CCA71-D453-D2DE-C6AA-C1F910ACEF4C}"/>
          </ac:grpSpMkLst>
        </pc:grpChg>
        <pc:grpChg chg="add">
          <ac:chgData name="Alistair Matthews" userId="f97f7495-101d-45b3-ac62-45a15e4d56c5" providerId="ADAL" clId="{27779579-9A04-4878-923D-68AA5F3461DA}" dt="2024-08-23T14:00:42.277" v="3118" actId="164"/>
          <ac:grpSpMkLst>
            <pc:docMk/>
            <pc:sldMk cId="59656649" sldId="289"/>
            <ac:grpSpMk id="77" creationId="{45EEBA5C-D852-470F-0AD5-914E05E4C9CD}"/>
          </ac:grpSpMkLst>
        </pc:grpChg>
        <pc:grpChg chg="del">
          <ac:chgData name="Alistair Matthews" userId="f97f7495-101d-45b3-ac62-45a15e4d56c5" providerId="ADAL" clId="{27779579-9A04-4878-923D-68AA5F3461DA}" dt="2024-08-23T13:44:13.564" v="2852" actId="478"/>
          <ac:grpSpMkLst>
            <pc:docMk/>
            <pc:sldMk cId="59656649" sldId="289"/>
            <ac:grpSpMk id="80" creationId="{B72BF7AD-5E27-194C-4BBA-4803943047DF}"/>
          </ac:grpSpMkLst>
        </pc:grpChg>
        <pc:cxnChg chg="add mod">
          <ac:chgData name="Alistair Matthews" userId="f97f7495-101d-45b3-ac62-45a15e4d56c5" providerId="ADAL" clId="{27779579-9A04-4878-923D-68AA5F3461DA}" dt="2024-08-23T13:45:28.258" v="2859"/>
          <ac:cxnSpMkLst>
            <pc:docMk/>
            <pc:sldMk cId="59656649" sldId="289"/>
            <ac:cxnSpMk id="8" creationId="{AC7DD11C-FE1E-FFDE-25C1-E0E068610438}"/>
          </ac:cxnSpMkLst>
        </pc:cxnChg>
        <pc:cxnChg chg="add mod">
          <ac:chgData name="Alistair Matthews" userId="f97f7495-101d-45b3-ac62-45a15e4d56c5" providerId="ADAL" clId="{27779579-9A04-4878-923D-68AA5F3461DA}" dt="2024-08-23T13:55:52.259" v="2972" actId="14100"/>
          <ac:cxnSpMkLst>
            <pc:docMk/>
            <pc:sldMk cId="59656649" sldId="289"/>
            <ac:cxnSpMk id="57" creationId="{6385B558-AB67-F3FC-69E3-8A8BDC6BC393}"/>
          </ac:cxnSpMkLst>
        </pc:cxnChg>
        <pc:cxnChg chg="topLvl">
          <ac:chgData name="Alistair Matthews" userId="f97f7495-101d-45b3-ac62-45a15e4d56c5" providerId="ADAL" clId="{27779579-9A04-4878-923D-68AA5F3461DA}" dt="2024-08-23T13:44:21.238" v="2854" actId="165"/>
          <ac:cxnSpMkLst>
            <pc:docMk/>
            <pc:sldMk cId="59656649" sldId="289"/>
            <ac:cxnSpMk id="67" creationId="{6A908976-B041-DCEB-D83C-A042D3569B02}"/>
          </ac:cxnSpMkLst>
        </pc:cxnChg>
        <pc:cxnChg chg="add mod">
          <ac:chgData name="Alistair Matthews" userId="f97f7495-101d-45b3-ac62-45a15e4d56c5" providerId="ADAL" clId="{27779579-9A04-4878-923D-68AA5F3461DA}" dt="2024-08-23T14:00:14.320" v="3117" actId="14100"/>
          <ac:cxnSpMkLst>
            <pc:docMk/>
            <pc:sldMk cId="59656649" sldId="289"/>
            <ac:cxnSpMk id="71" creationId="{8A8EBCB3-D0B3-4866-5FDB-6B26FE0880B4}"/>
          </ac:cxnSpMkLst>
        </pc:cxnChg>
        <pc:cxnChg chg="mod ord topLvl">
          <ac:chgData name="Alistair Matthews" userId="f97f7495-101d-45b3-ac62-45a15e4d56c5" providerId="ADAL" clId="{27779579-9A04-4878-923D-68AA5F3461DA}" dt="2024-08-23T13:56:24.258" v="2984" actId="1076"/>
          <ac:cxnSpMkLst>
            <pc:docMk/>
            <pc:sldMk cId="59656649" sldId="289"/>
            <ac:cxnSpMk id="72" creationId="{C2204AB3-2E37-E864-9C35-9504D5A93D99}"/>
          </ac:cxnSpMkLst>
        </pc:cxnChg>
        <pc:cxnChg chg="mod topLvl">
          <ac:chgData name="Alistair Matthews" userId="f97f7495-101d-45b3-ac62-45a15e4d56c5" providerId="ADAL" clId="{27779579-9A04-4878-923D-68AA5F3461DA}" dt="2024-08-23T13:47:42.560" v="2869" actId="14100"/>
          <ac:cxnSpMkLst>
            <pc:docMk/>
            <pc:sldMk cId="59656649" sldId="289"/>
            <ac:cxnSpMk id="105" creationId="{DE87EA4A-EC87-4F21-218D-FAA70FB52D5F}"/>
          </ac:cxnSpMkLst>
        </pc:cxnChg>
        <pc:cxnChg chg="add del mod topLvl">
          <ac:chgData name="Alistair Matthews" userId="f97f7495-101d-45b3-ac62-45a15e4d56c5" providerId="ADAL" clId="{27779579-9A04-4878-923D-68AA5F3461DA}" dt="2024-08-23T13:55:48.382" v="2971" actId="1076"/>
          <ac:cxnSpMkLst>
            <pc:docMk/>
            <pc:sldMk cId="59656649" sldId="289"/>
            <ac:cxnSpMk id="107" creationId="{1C3ACBFD-7A0E-B3E1-BF54-279A67499AA0}"/>
          </ac:cxnSpMkLst>
        </pc:cxnChg>
        <pc:cxnChg chg="mod ord topLvl">
          <ac:chgData name="Alistair Matthews" userId="f97f7495-101d-45b3-ac62-45a15e4d56c5" providerId="ADAL" clId="{27779579-9A04-4878-923D-68AA5F3461DA}" dt="2024-08-23T13:56:24.258" v="2984" actId="1076"/>
          <ac:cxnSpMkLst>
            <pc:docMk/>
            <pc:sldMk cId="59656649" sldId="289"/>
            <ac:cxnSpMk id="120" creationId="{7FD05DBD-2ACA-6E64-C3B2-7E3EFA1A741A}"/>
          </ac:cxnSpMkLst>
        </pc:cxnChg>
        <pc:cxnChg chg="topLvl">
          <ac:chgData name="Alistair Matthews" userId="f97f7495-101d-45b3-ac62-45a15e4d56c5" providerId="ADAL" clId="{27779579-9A04-4878-923D-68AA5F3461DA}" dt="2024-08-23T13:44:21.238" v="2854" actId="165"/>
          <ac:cxnSpMkLst>
            <pc:docMk/>
            <pc:sldMk cId="59656649" sldId="289"/>
            <ac:cxnSpMk id="155" creationId="{E3A0496F-A8FC-EA6D-EA64-D6607F363FAA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3T14:12:16.532" v="3350" actId="165"/>
        <pc:sldMkLst>
          <pc:docMk/>
          <pc:sldMk cId="2108154561" sldId="290"/>
        </pc:sldMkLst>
        <pc:spChg chg="mo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2" creationId="{B6136F32-37AA-57FF-1F07-357A05F8B709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7" creationId="{790CBAFA-B9F8-6F3B-334B-8228FB7F0364}"/>
          </ac:spMkLst>
        </pc:spChg>
        <pc:spChg chg="mod topLvl">
          <ac:chgData name="Alistair Matthews" userId="f97f7495-101d-45b3-ac62-45a15e4d56c5" providerId="ADAL" clId="{27779579-9A04-4878-923D-68AA5F3461DA}" dt="2024-08-23T14:04:59.330" v="3234" actId="1076"/>
          <ac:spMkLst>
            <pc:docMk/>
            <pc:sldMk cId="2108154561" sldId="290"/>
            <ac:spMk id="9" creationId="{36F2E7ED-A233-1D2F-907A-869CA7F39A00}"/>
          </ac:spMkLst>
        </pc:spChg>
        <pc:spChg chg="mod topLvl">
          <ac:chgData name="Alistair Matthews" userId="f97f7495-101d-45b3-ac62-45a15e4d56c5" providerId="ADAL" clId="{27779579-9A04-4878-923D-68AA5F3461DA}" dt="2024-08-23T14:04:53.028" v="3232" actId="1076"/>
          <ac:spMkLst>
            <pc:docMk/>
            <pc:sldMk cId="2108154561" sldId="290"/>
            <ac:spMk id="10" creationId="{77578639-4D14-8AE6-82D6-D7B4641CCB51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22" creationId="{2CE0C429-2D6E-0D46-602F-EB58153B8D35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23" creationId="{183A71F0-99F2-2454-C16D-47344835945C}"/>
          </ac:spMkLst>
        </pc:spChg>
        <pc:spChg chg="mo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24" creationId="{5EDB153D-D409-233C-135E-D82D311249AE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26" creationId="{BCA8481E-7A78-7CE4-5F48-62F7859E70AD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27" creationId="{27FA35DB-AE55-182F-5F86-2C2606FCE3C7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28" creationId="{CAC66126-2265-384D-461E-171DFAC5C5F6}"/>
          </ac:spMkLst>
        </pc:spChg>
        <pc:spChg chg="mo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33" creationId="{73CEEB53-6559-EE62-22C1-A765157A74BB}"/>
          </ac:spMkLst>
        </pc:spChg>
        <pc:spChg chg="mo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34" creationId="{47FBF34A-DDCB-D55D-3264-18B259B9A870}"/>
          </ac:spMkLst>
        </pc:spChg>
        <pc:spChg chg="mo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36" creationId="{8873C2E9-723C-A6BD-6CED-C63387C4A7AB}"/>
          </ac:spMkLst>
        </pc:spChg>
        <pc:spChg chg="mod">
          <ac:chgData name="Alistair Matthews" userId="f97f7495-101d-45b3-ac62-45a15e4d56c5" providerId="ADAL" clId="{27779579-9A04-4878-923D-68AA5F3461DA}" dt="2024-08-23T14:07:26.388" v="3293"/>
          <ac:spMkLst>
            <pc:docMk/>
            <pc:sldMk cId="2108154561" sldId="290"/>
            <ac:spMk id="39" creationId="{DE3342E0-C095-0C7C-CCFB-57D7973CCED0}"/>
          </ac:spMkLst>
        </pc:spChg>
        <pc:spChg chg="mod">
          <ac:chgData name="Alistair Matthews" userId="f97f7495-101d-45b3-ac62-45a15e4d56c5" providerId="ADAL" clId="{27779579-9A04-4878-923D-68AA5F3461DA}" dt="2024-08-23T14:07:26.388" v="3293"/>
          <ac:spMkLst>
            <pc:docMk/>
            <pc:sldMk cId="2108154561" sldId="290"/>
            <ac:spMk id="40" creationId="{9A3428D7-4F0F-8445-2454-10BAFEF37BE2}"/>
          </ac:spMkLst>
        </pc:spChg>
        <pc:spChg chg="mo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41" creationId="{B9E1D0AC-C7DA-C550-DBA9-E365C4C97CB7}"/>
          </ac:spMkLst>
        </pc:spChg>
        <pc:spChg chg="mod">
          <ac:chgData name="Alistair Matthews" userId="f97f7495-101d-45b3-ac62-45a15e4d56c5" providerId="ADAL" clId="{27779579-9A04-4878-923D-68AA5F3461DA}" dt="2024-08-23T14:07:26.388" v="3293"/>
          <ac:spMkLst>
            <pc:docMk/>
            <pc:sldMk cId="2108154561" sldId="290"/>
            <ac:spMk id="42" creationId="{C63AE2DF-E1DD-D23A-F09C-B4AAA1CB26B3}"/>
          </ac:spMkLst>
        </pc:spChg>
        <pc:spChg chg="mod">
          <ac:chgData name="Alistair Matthews" userId="f97f7495-101d-45b3-ac62-45a15e4d56c5" providerId="ADAL" clId="{27779579-9A04-4878-923D-68AA5F3461DA}" dt="2024-08-23T14:07:26.388" v="3293"/>
          <ac:spMkLst>
            <pc:docMk/>
            <pc:sldMk cId="2108154561" sldId="290"/>
            <ac:spMk id="43" creationId="{405B4F39-4052-C883-2D3B-1138A98084A0}"/>
          </ac:spMkLst>
        </pc:spChg>
        <pc:spChg chg="del topLvl">
          <ac:chgData name="Alistair Matthews" userId="f97f7495-101d-45b3-ac62-45a15e4d56c5" providerId="ADAL" clId="{27779579-9A04-4878-923D-68AA5F3461DA}" dt="2024-08-23T14:05:30.887" v="3247" actId="478"/>
          <ac:spMkLst>
            <pc:docMk/>
            <pc:sldMk cId="2108154561" sldId="290"/>
            <ac:spMk id="46" creationId="{0CE0A6A7-83E2-E591-E460-415CA5A2A631}"/>
          </ac:spMkLst>
        </pc:spChg>
        <pc:spChg chg="del mod topLvl">
          <ac:chgData name="Alistair Matthews" userId="f97f7495-101d-45b3-ac62-45a15e4d56c5" providerId="ADAL" clId="{27779579-9A04-4878-923D-68AA5F3461DA}" dt="2024-08-23T14:10:19.978" v="3344" actId="478"/>
          <ac:spMkLst>
            <pc:docMk/>
            <pc:sldMk cId="2108154561" sldId="290"/>
            <ac:spMk id="61" creationId="{026F19E2-52DF-59CF-2C83-4C75B56A8B75}"/>
          </ac:spMkLst>
        </pc:spChg>
        <pc:spChg chg="mod or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62" creationId="{B8F21B0D-CD67-FBCF-5B84-CA9CB22A3191}"/>
          </ac:spMkLst>
        </pc:spChg>
        <pc:spChg chg="mod or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64" creationId="{1470CC43-0503-D9A3-62F2-E55A294A7C11}"/>
          </ac:spMkLst>
        </pc:spChg>
        <pc:spChg chg="mod or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66" creationId="{3937E5DE-9464-CBB7-130B-B9A520069D61}"/>
          </ac:spMkLst>
        </pc:spChg>
        <pc:spChg chg="del topLvl">
          <ac:chgData name="Alistair Matthews" userId="f97f7495-101d-45b3-ac62-45a15e4d56c5" providerId="ADAL" clId="{27779579-9A04-4878-923D-68AA5F3461DA}" dt="2024-08-23T14:06:04.298" v="3262" actId="478"/>
          <ac:spMkLst>
            <pc:docMk/>
            <pc:sldMk cId="2108154561" sldId="290"/>
            <ac:spMk id="68" creationId="{5CDBC2E1-AEF4-9624-7497-511085BB9875}"/>
          </ac:spMkLst>
        </pc:spChg>
        <pc:spChg chg="del topLvl">
          <ac:chgData name="Alistair Matthews" userId="f97f7495-101d-45b3-ac62-45a15e4d56c5" providerId="ADAL" clId="{27779579-9A04-4878-923D-68AA5F3461DA}" dt="2024-08-23T14:06:06.531" v="3263" actId="478"/>
          <ac:spMkLst>
            <pc:docMk/>
            <pc:sldMk cId="2108154561" sldId="290"/>
            <ac:spMk id="69" creationId="{E3D7654F-C5D0-9348-45F6-91C9A083A147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85" creationId="{C6FB1B52-2A28-0497-B7A9-05BE598C34E3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86" creationId="{F8A00A62-A0D9-885D-877C-46775C7692B8}"/>
          </ac:spMkLst>
        </pc:spChg>
        <pc:spChg chg="mo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101" creationId="{2FA38C04-F14B-F33A-AFD6-0715B94A306E}"/>
          </ac:spMkLst>
        </pc:spChg>
        <pc:grpChg chg="mod topLvl">
          <ac:chgData name="Alistair Matthews" userId="f97f7495-101d-45b3-ac62-45a15e4d56c5" providerId="ADAL" clId="{27779579-9A04-4878-923D-68AA5F3461DA}" dt="2024-08-23T14:05:03.792" v="3235" actId="1076"/>
          <ac:grpSpMkLst>
            <pc:docMk/>
            <pc:sldMk cId="2108154561" sldId="290"/>
            <ac:grpSpMk id="11" creationId="{42216112-B9D2-3462-0199-D5F2F5BE1585}"/>
          </ac:grpSpMkLst>
        </pc:grpChg>
        <pc:grpChg chg="topLvl">
          <ac:chgData name="Alistair Matthews" userId="f97f7495-101d-45b3-ac62-45a15e4d56c5" providerId="ADAL" clId="{27779579-9A04-4878-923D-68AA5F3461DA}" dt="2024-08-23T14:12:16.532" v="3350" actId="165"/>
          <ac:grpSpMkLst>
            <pc:docMk/>
            <pc:sldMk cId="2108154561" sldId="290"/>
            <ac:grpSpMk id="12" creationId="{736E4B41-5FDD-277E-4D33-85D24FCAC194}"/>
          </ac:grpSpMkLst>
        </pc:grpChg>
        <pc:grpChg chg="add mod topLvl">
          <ac:chgData name="Alistair Matthews" userId="f97f7495-101d-45b3-ac62-45a15e4d56c5" providerId="ADAL" clId="{27779579-9A04-4878-923D-68AA5F3461DA}" dt="2024-08-23T14:12:16.532" v="3350" actId="165"/>
          <ac:grpSpMkLst>
            <pc:docMk/>
            <pc:sldMk cId="2108154561" sldId="290"/>
            <ac:grpSpMk id="31" creationId="{CA0025E4-6184-696A-A0E6-25673D42932F}"/>
          </ac:grpSpMkLst>
        </pc:grpChg>
        <pc:grpChg chg="add del mod">
          <ac:chgData name="Alistair Matthews" userId="f97f7495-101d-45b3-ac62-45a15e4d56c5" providerId="ADAL" clId="{27779579-9A04-4878-923D-68AA5F3461DA}" dt="2024-08-23T14:07:33.978" v="3295" actId="165"/>
          <ac:grpSpMkLst>
            <pc:docMk/>
            <pc:sldMk cId="2108154561" sldId="290"/>
            <ac:grpSpMk id="32" creationId="{ACBD1B20-9D2F-12C6-4E84-FA389612062B}"/>
          </ac:grpSpMkLst>
        </pc:grpChg>
        <pc:grpChg chg="mod topLvl">
          <ac:chgData name="Alistair Matthews" userId="f97f7495-101d-45b3-ac62-45a15e4d56c5" providerId="ADAL" clId="{27779579-9A04-4878-923D-68AA5F3461DA}" dt="2024-08-23T14:12:16.532" v="3350" actId="165"/>
          <ac:grpSpMkLst>
            <pc:docMk/>
            <pc:sldMk cId="2108154561" sldId="290"/>
            <ac:grpSpMk id="35" creationId="{6785BB3A-8803-B67A-FC7B-FCF9D20584C0}"/>
          </ac:grpSpMkLst>
        </pc:grpChg>
        <pc:grpChg chg="del topLvl">
          <ac:chgData name="Alistair Matthews" userId="f97f7495-101d-45b3-ac62-45a15e4d56c5" providerId="ADAL" clId="{27779579-9A04-4878-923D-68AA5F3461DA}" dt="2024-08-23T14:06:43.880" v="3287" actId="478"/>
          <ac:grpSpMkLst>
            <pc:docMk/>
            <pc:sldMk cId="2108154561" sldId="290"/>
            <ac:grpSpMk id="38" creationId="{3FD1DB9C-F9E6-1B5A-626A-9107C5C22FF9}"/>
          </ac:grpSpMkLst>
        </pc:grpChg>
        <pc:grpChg chg="del topLvl">
          <ac:chgData name="Alistair Matthews" userId="f97f7495-101d-45b3-ac62-45a15e4d56c5" providerId="ADAL" clId="{27779579-9A04-4878-923D-68AA5F3461DA}" dt="2024-08-23T14:04:37.569" v="3229" actId="165"/>
          <ac:grpSpMkLst>
            <pc:docMk/>
            <pc:sldMk cId="2108154561" sldId="290"/>
            <ac:grpSpMk id="50" creationId="{B723C05D-A1EC-9C82-4AA7-42D5D17603F7}"/>
          </ac:grpSpMkLst>
        </pc:grpChg>
        <pc:grpChg chg="add del">
          <ac:chgData name="Alistair Matthews" userId="f97f7495-101d-45b3-ac62-45a15e4d56c5" providerId="ADAL" clId="{27779579-9A04-4878-923D-68AA5F3461DA}" dt="2024-08-23T14:12:16.532" v="3350" actId="165"/>
          <ac:grpSpMkLst>
            <pc:docMk/>
            <pc:sldMk cId="2108154561" sldId="290"/>
            <ac:grpSpMk id="52" creationId="{4E3566F6-7101-E5CB-4F63-1A8AF06075C2}"/>
          </ac:grpSpMkLst>
        </pc:grpChg>
        <pc:grpChg chg="del">
          <ac:chgData name="Alistair Matthews" userId="f97f7495-101d-45b3-ac62-45a15e4d56c5" providerId="ADAL" clId="{27779579-9A04-4878-923D-68AA5F3461DA}" dt="2024-08-23T14:04:30.892" v="3228" actId="165"/>
          <ac:grpSpMkLst>
            <pc:docMk/>
            <pc:sldMk cId="2108154561" sldId="290"/>
            <ac:grpSpMk id="77" creationId="{45EEBA5C-D852-470F-0AD5-914E05E4C9CD}"/>
          </ac:grpSpMkLst>
        </pc:grpChg>
        <pc:cxnChg chg="mod topLvl">
          <ac:chgData name="Alistair Matthews" userId="f97f7495-101d-45b3-ac62-45a15e4d56c5" providerId="ADAL" clId="{27779579-9A04-4878-923D-68AA5F3461DA}" dt="2024-08-23T14:12:16.532" v="3350" actId="165"/>
          <ac:cxnSpMkLst>
            <pc:docMk/>
            <pc:sldMk cId="2108154561" sldId="290"/>
            <ac:cxnSpMk id="37" creationId="{9AF7A769-4508-DF32-9113-7E6918B2FBF3}"/>
          </ac:cxnSpMkLst>
        </pc:cxnChg>
        <pc:cxnChg chg="del mod topLvl">
          <ac:chgData name="Alistair Matthews" userId="f97f7495-101d-45b3-ac62-45a15e4d56c5" providerId="ADAL" clId="{27779579-9A04-4878-923D-68AA5F3461DA}" dt="2024-08-23T14:06:46.718" v="3288" actId="478"/>
          <ac:cxnSpMkLst>
            <pc:docMk/>
            <pc:sldMk cId="2108154561" sldId="290"/>
            <ac:cxnSpMk id="57" creationId="{6385B558-AB67-F3FC-69E3-8A8BDC6BC393}"/>
          </ac:cxnSpMkLst>
        </pc:cxnChg>
        <pc:cxnChg chg="mod topLvl">
          <ac:chgData name="Alistair Matthews" userId="f97f7495-101d-45b3-ac62-45a15e4d56c5" providerId="ADAL" clId="{27779579-9A04-4878-923D-68AA5F3461DA}" dt="2024-08-23T14:12:16.532" v="3350" actId="165"/>
          <ac:cxnSpMkLst>
            <pc:docMk/>
            <pc:sldMk cId="2108154561" sldId="290"/>
            <ac:cxnSpMk id="67" creationId="{6A908976-B041-DCEB-D83C-A042D3569B02}"/>
          </ac:cxnSpMkLst>
        </pc:cxnChg>
        <pc:cxnChg chg="mod topLvl">
          <ac:chgData name="Alistair Matthews" userId="f97f7495-101d-45b3-ac62-45a15e4d56c5" providerId="ADAL" clId="{27779579-9A04-4878-923D-68AA5F3461DA}" dt="2024-08-23T14:05:03.792" v="3235" actId="1076"/>
          <ac:cxnSpMkLst>
            <pc:docMk/>
            <pc:sldMk cId="2108154561" sldId="290"/>
            <ac:cxnSpMk id="71" creationId="{8A8EBCB3-D0B3-4866-5FDB-6B26FE0880B4}"/>
          </ac:cxnSpMkLst>
        </pc:cxnChg>
        <pc:cxnChg chg="del mod topLvl">
          <ac:chgData name="Alistair Matthews" userId="f97f7495-101d-45b3-ac62-45a15e4d56c5" providerId="ADAL" clId="{27779579-9A04-4878-923D-68AA5F3461DA}" dt="2024-08-23T14:05:38.405" v="3249" actId="478"/>
          <ac:cxnSpMkLst>
            <pc:docMk/>
            <pc:sldMk cId="2108154561" sldId="290"/>
            <ac:cxnSpMk id="72" creationId="{C2204AB3-2E37-E864-9C35-9504D5A93D99}"/>
          </ac:cxnSpMkLst>
        </pc:cxnChg>
        <pc:cxnChg chg="mod topLvl">
          <ac:chgData name="Alistair Matthews" userId="f97f7495-101d-45b3-ac62-45a15e4d56c5" providerId="ADAL" clId="{27779579-9A04-4878-923D-68AA5F3461DA}" dt="2024-08-23T14:12:16.532" v="3350" actId="165"/>
          <ac:cxnSpMkLst>
            <pc:docMk/>
            <pc:sldMk cId="2108154561" sldId="290"/>
            <ac:cxnSpMk id="105" creationId="{DE87EA4A-EC87-4F21-218D-FAA70FB52D5F}"/>
          </ac:cxnSpMkLst>
        </pc:cxnChg>
        <pc:cxnChg chg="mod ord topLvl">
          <ac:chgData name="Alistair Matthews" userId="f97f7495-101d-45b3-ac62-45a15e4d56c5" providerId="ADAL" clId="{27779579-9A04-4878-923D-68AA5F3461DA}" dt="2024-08-23T14:12:16.532" v="3350" actId="165"/>
          <ac:cxnSpMkLst>
            <pc:docMk/>
            <pc:sldMk cId="2108154561" sldId="290"/>
            <ac:cxnSpMk id="107" creationId="{1C3ACBFD-7A0E-B3E1-BF54-279A67499AA0}"/>
          </ac:cxnSpMkLst>
        </pc:cxnChg>
        <pc:cxnChg chg="mod ord topLvl">
          <ac:chgData name="Alistair Matthews" userId="f97f7495-101d-45b3-ac62-45a15e4d56c5" providerId="ADAL" clId="{27779579-9A04-4878-923D-68AA5F3461DA}" dt="2024-08-23T14:12:16.532" v="3350" actId="165"/>
          <ac:cxnSpMkLst>
            <pc:docMk/>
            <pc:sldMk cId="2108154561" sldId="290"/>
            <ac:cxnSpMk id="120" creationId="{7FD05DBD-2ACA-6E64-C3B2-7E3EFA1A741A}"/>
          </ac:cxnSpMkLst>
        </pc:cxnChg>
        <pc:cxnChg chg="mod topLvl">
          <ac:chgData name="Alistair Matthews" userId="f97f7495-101d-45b3-ac62-45a15e4d56c5" providerId="ADAL" clId="{27779579-9A04-4878-923D-68AA5F3461DA}" dt="2024-08-23T14:12:16.532" v="3350" actId="165"/>
          <ac:cxnSpMkLst>
            <pc:docMk/>
            <pc:sldMk cId="2108154561" sldId="290"/>
            <ac:cxnSpMk id="155" creationId="{E3A0496F-A8FC-EA6D-EA64-D6607F363FAA}"/>
          </ac:cxnSpMkLst>
        </pc:cxnChg>
      </pc:sldChg>
      <pc:sldChg chg="addSp delSp modSp new mod">
        <pc:chgData name="Alistair Matthews" userId="f97f7495-101d-45b3-ac62-45a15e4d56c5" providerId="ADAL" clId="{27779579-9A04-4878-923D-68AA5F3461DA}" dt="2024-08-23T14:19:35.280" v="3444"/>
        <pc:sldMkLst>
          <pc:docMk/>
          <pc:sldMk cId="2175271229" sldId="291"/>
        </pc:sldMkLst>
        <pc:spChg chg="del">
          <ac:chgData name="Alistair Matthews" userId="f97f7495-101d-45b3-ac62-45a15e4d56c5" providerId="ADAL" clId="{27779579-9A04-4878-923D-68AA5F3461DA}" dt="2024-08-23T14:12:08.956" v="3349" actId="478"/>
          <ac:spMkLst>
            <pc:docMk/>
            <pc:sldMk cId="2175271229" sldId="291"/>
            <ac:spMk id="2" creationId="{108D0F5F-156A-3835-267A-49016D958229}"/>
          </ac:spMkLst>
        </pc:spChg>
        <pc:spChg chg="del">
          <ac:chgData name="Alistair Matthews" userId="f97f7495-101d-45b3-ac62-45a15e4d56c5" providerId="ADAL" clId="{27779579-9A04-4878-923D-68AA5F3461DA}" dt="2024-08-23T14:12:08.956" v="3349" actId="478"/>
          <ac:spMkLst>
            <pc:docMk/>
            <pc:sldMk cId="2175271229" sldId="291"/>
            <ac:spMk id="3" creationId="{3E9F84CB-0A78-98A5-AF63-939C8A5F915B}"/>
          </ac:spMkLst>
        </pc:spChg>
        <pc:spChg chg="add mod">
          <ac:chgData name="Alistair Matthews" userId="f97f7495-101d-45b3-ac62-45a15e4d56c5" providerId="ADAL" clId="{27779579-9A04-4878-923D-68AA5F3461DA}" dt="2024-08-23T14:17:09.578" v="3437" actId="14100"/>
          <ac:spMkLst>
            <pc:docMk/>
            <pc:sldMk cId="2175271229" sldId="291"/>
            <ac:spMk id="4" creationId="{8AFD490B-27A6-D7EB-661D-E57B0CE4346C}"/>
          </ac:spMkLst>
        </pc:spChg>
        <pc:spChg chg="add del mod">
          <ac:chgData name="Alistair Matthews" userId="f97f7495-101d-45b3-ac62-45a15e4d56c5" providerId="ADAL" clId="{27779579-9A04-4878-923D-68AA5F3461DA}" dt="2024-08-23T14:15:49.268" v="3411" actId="478"/>
          <ac:spMkLst>
            <pc:docMk/>
            <pc:sldMk cId="2175271229" sldId="291"/>
            <ac:spMk id="5" creationId="{0FDD5082-E139-6D27-E870-D87B5F875A2A}"/>
          </ac:spMkLst>
        </pc:spChg>
        <pc:spChg chg="add mod">
          <ac:chgData name="Alistair Matthews" userId="f97f7495-101d-45b3-ac62-45a15e4d56c5" providerId="ADAL" clId="{27779579-9A04-4878-923D-68AA5F3461DA}" dt="2024-08-23T14:17:13.348" v="3438" actId="1076"/>
          <ac:spMkLst>
            <pc:docMk/>
            <pc:sldMk cId="2175271229" sldId="291"/>
            <ac:spMk id="6" creationId="{57157B5C-8370-598E-8248-21BD0D45BF03}"/>
          </ac:spMkLst>
        </pc:spChg>
        <pc:spChg chg="add mod">
          <ac:chgData name="Alistair Matthews" userId="f97f7495-101d-45b3-ac62-45a15e4d56c5" providerId="ADAL" clId="{27779579-9A04-4878-923D-68AA5F3461DA}" dt="2024-08-23T14:14:39.535" v="3400" actId="3064"/>
          <ac:spMkLst>
            <pc:docMk/>
            <pc:sldMk cId="2175271229" sldId="291"/>
            <ac:spMk id="7" creationId="{7972C840-13C3-D425-59EE-B5DCF97D1955}"/>
          </ac:spMkLst>
        </pc:spChg>
        <pc:spChg chg="add mod">
          <ac:chgData name="Alistair Matthews" userId="f97f7495-101d-45b3-ac62-45a15e4d56c5" providerId="ADAL" clId="{27779579-9A04-4878-923D-68AA5F3461DA}" dt="2024-08-23T14:14:50.308" v="3404" actId="20577"/>
          <ac:spMkLst>
            <pc:docMk/>
            <pc:sldMk cId="2175271229" sldId="291"/>
            <ac:spMk id="8" creationId="{767B3CFD-5B08-A084-19A0-DD67666EBBB2}"/>
          </ac:spMkLst>
        </pc:spChg>
        <pc:spChg chg="add mod">
          <ac:chgData name="Alistair Matthews" userId="f97f7495-101d-45b3-ac62-45a15e4d56c5" providerId="ADAL" clId="{27779579-9A04-4878-923D-68AA5F3461DA}" dt="2024-08-23T14:16:23.459" v="3425" actId="255"/>
          <ac:spMkLst>
            <pc:docMk/>
            <pc:sldMk cId="2175271229" sldId="291"/>
            <ac:spMk id="10" creationId="{CE95DE56-1D49-865C-FFAF-E42EB533FE2B}"/>
          </ac:spMkLst>
        </pc:spChg>
        <pc:spChg chg="add mod">
          <ac:chgData name="Alistair Matthews" userId="f97f7495-101d-45b3-ac62-45a15e4d56c5" providerId="ADAL" clId="{27779579-9A04-4878-923D-68AA5F3461DA}" dt="2024-08-23T14:16:36.595" v="3429" actId="20577"/>
          <ac:spMkLst>
            <pc:docMk/>
            <pc:sldMk cId="2175271229" sldId="291"/>
            <ac:spMk id="12" creationId="{A5800296-1CCE-B2AE-9C3D-36D3F3BDAEE2}"/>
          </ac:spMkLst>
        </pc:spChg>
        <pc:spChg chg="add mod">
          <ac:chgData name="Alistair Matthews" userId="f97f7495-101d-45b3-ac62-45a15e4d56c5" providerId="ADAL" clId="{27779579-9A04-4878-923D-68AA5F3461DA}" dt="2024-08-23T14:16:50.982" v="3434" actId="20577"/>
          <ac:spMkLst>
            <pc:docMk/>
            <pc:sldMk cId="2175271229" sldId="291"/>
            <ac:spMk id="14" creationId="{AAA2B6D0-FF5B-EA91-90C8-E00A511591DA}"/>
          </ac:spMkLst>
        </pc:spChg>
        <pc:spChg chg="add mod ord">
          <ac:chgData name="Alistair Matthews" userId="f97f7495-101d-45b3-ac62-45a15e4d56c5" providerId="ADAL" clId="{27779579-9A04-4878-923D-68AA5F3461DA}" dt="2024-08-23T14:18:00.649" v="3442" actId="167"/>
          <ac:spMkLst>
            <pc:docMk/>
            <pc:sldMk cId="2175271229" sldId="291"/>
            <ac:spMk id="15" creationId="{C397FA1F-E789-0C71-7662-EE304EAEC14E}"/>
          </ac:spMkLst>
        </pc:spChg>
        <pc:spChg chg="add mod">
          <ac:chgData name="Alistair Matthews" userId="f97f7495-101d-45b3-ac62-45a15e4d56c5" providerId="ADAL" clId="{27779579-9A04-4878-923D-68AA5F3461DA}" dt="2024-08-23T14:19:35.280" v="3444"/>
          <ac:spMkLst>
            <pc:docMk/>
            <pc:sldMk cId="2175271229" sldId="291"/>
            <ac:spMk id="18" creationId="{3B0B8781-F001-1CC7-BD3C-EC658CA84AC0}"/>
          </ac:spMkLst>
        </pc:spChg>
        <pc:grpChg chg="add">
          <ac:chgData name="Alistair Matthews" userId="f97f7495-101d-45b3-ac62-45a15e4d56c5" providerId="ADAL" clId="{27779579-9A04-4878-923D-68AA5F3461DA}" dt="2024-08-23T14:18:08.868" v="3443" actId="164"/>
          <ac:grpSpMkLst>
            <pc:docMk/>
            <pc:sldMk cId="2175271229" sldId="291"/>
            <ac:grpSpMk id="16" creationId="{35B644D8-9867-6B8A-91E7-2E649B609508}"/>
          </ac:grpSpMkLst>
        </pc:grpChg>
        <pc:picChg chg="add mod">
          <ac:chgData name="Alistair Matthews" userId="f97f7495-101d-45b3-ac62-45a15e4d56c5" providerId="ADAL" clId="{27779579-9A04-4878-923D-68AA5F3461DA}" dt="2024-08-23T14:15:42.058" v="3410" actId="1076"/>
          <ac:picMkLst>
            <pc:docMk/>
            <pc:sldMk cId="2175271229" sldId="291"/>
            <ac:picMk id="9" creationId="{5CF9391A-9A2A-D62E-3123-63A5BD880551}"/>
          </ac:picMkLst>
        </pc:picChg>
        <pc:picChg chg="add mod">
          <ac:chgData name="Alistair Matthews" userId="f97f7495-101d-45b3-ac62-45a15e4d56c5" providerId="ADAL" clId="{27779579-9A04-4878-923D-68AA5F3461DA}" dt="2024-08-23T14:16:34.458" v="3427" actId="1076"/>
          <ac:picMkLst>
            <pc:docMk/>
            <pc:sldMk cId="2175271229" sldId="291"/>
            <ac:picMk id="11" creationId="{F9CCCBFB-3511-432D-96E9-BEC06FF6FDDE}"/>
          </ac:picMkLst>
        </pc:picChg>
        <pc:picChg chg="add mod">
          <ac:chgData name="Alistair Matthews" userId="f97f7495-101d-45b3-ac62-45a15e4d56c5" providerId="ADAL" clId="{27779579-9A04-4878-923D-68AA5F3461DA}" dt="2024-08-23T14:16:48.195" v="3432" actId="1076"/>
          <ac:picMkLst>
            <pc:docMk/>
            <pc:sldMk cId="2175271229" sldId="291"/>
            <ac:picMk id="13" creationId="{3D129FD4-5556-5DED-0088-69875469FE38}"/>
          </ac:picMkLst>
        </pc:picChg>
        <pc:picChg chg="add mod">
          <ac:chgData name="Alistair Matthews" userId="f97f7495-101d-45b3-ac62-45a15e4d56c5" providerId="ADAL" clId="{27779579-9A04-4878-923D-68AA5F3461DA}" dt="2024-08-23T14:19:35.280" v="3444"/>
          <ac:picMkLst>
            <pc:docMk/>
            <pc:sldMk cId="2175271229" sldId="291"/>
            <ac:picMk id="17" creationId="{4DF4490B-17D8-607B-66BD-7741EA3528E8}"/>
          </ac:picMkLst>
        </pc:picChg>
      </pc:sldChg>
      <pc:sldChg chg="addSp delSp modSp add mod">
        <pc:chgData name="Alistair Matthews" userId="f97f7495-101d-45b3-ac62-45a15e4d56c5" providerId="ADAL" clId="{27779579-9A04-4878-923D-68AA5F3461DA}" dt="2024-08-23T14:25:10.181" v="3527" actId="164"/>
        <pc:sldMkLst>
          <pc:docMk/>
          <pc:sldMk cId="474252590" sldId="292"/>
        </pc:sldMkLst>
        <pc:spChg chg="add mod">
          <ac:chgData name="Alistair Matthews" userId="f97f7495-101d-45b3-ac62-45a15e4d56c5" providerId="ADAL" clId="{27779579-9A04-4878-923D-68AA5F3461DA}" dt="2024-08-23T14:22:47.227" v="3484" actId="20577"/>
          <ac:spMkLst>
            <pc:docMk/>
            <pc:sldMk cId="474252590" sldId="292"/>
            <ac:spMk id="3" creationId="{2302A9EC-C041-0603-851F-3BFCA56EEE58}"/>
          </ac:spMkLst>
        </pc:spChg>
        <pc:spChg chg="topLvl">
          <ac:chgData name="Alistair Matthews" userId="f97f7495-101d-45b3-ac62-45a15e4d56c5" providerId="ADAL" clId="{27779579-9A04-4878-923D-68AA5F3461DA}" dt="2024-08-23T14:20:01.273" v="3449" actId="165"/>
          <ac:spMkLst>
            <pc:docMk/>
            <pc:sldMk cId="474252590" sldId="292"/>
            <ac:spMk id="4" creationId="{8AFD490B-27A6-D7EB-661D-E57B0CE4346C}"/>
          </ac:spMkLst>
        </pc:spChg>
        <pc:spChg chg="add mod">
          <ac:chgData name="Alistair Matthews" userId="f97f7495-101d-45b3-ac62-45a15e4d56c5" providerId="ADAL" clId="{27779579-9A04-4878-923D-68AA5F3461DA}" dt="2024-08-23T14:22:58.264" v="3488" actId="20577"/>
          <ac:spMkLst>
            <pc:docMk/>
            <pc:sldMk cId="474252590" sldId="292"/>
            <ac:spMk id="5" creationId="{321D694C-3211-E965-E5A6-057ECA6DAF34}"/>
          </ac:spMkLst>
        </pc:spChg>
        <pc:spChg chg="mod topLvl">
          <ac:chgData name="Alistair Matthews" userId="f97f7495-101d-45b3-ac62-45a15e4d56c5" providerId="ADAL" clId="{27779579-9A04-4878-923D-68AA5F3461DA}" dt="2024-08-23T14:21:33.492" v="3468" actId="20577"/>
          <ac:spMkLst>
            <pc:docMk/>
            <pc:sldMk cId="474252590" sldId="292"/>
            <ac:spMk id="6" creationId="{57157B5C-8370-598E-8248-21BD0D45BF03}"/>
          </ac:spMkLst>
        </pc:spChg>
        <pc:spChg chg="mod topLvl">
          <ac:chgData name="Alistair Matthews" userId="f97f7495-101d-45b3-ac62-45a15e4d56c5" providerId="ADAL" clId="{27779579-9A04-4878-923D-68AA5F3461DA}" dt="2024-08-23T14:20:36.578" v="3454" actId="14100"/>
          <ac:spMkLst>
            <pc:docMk/>
            <pc:sldMk cId="474252590" sldId="292"/>
            <ac:spMk id="7" creationId="{7972C840-13C3-D425-59EE-B5DCF97D1955}"/>
          </ac:spMkLst>
        </pc:spChg>
        <pc:spChg chg="del topLvl">
          <ac:chgData name="Alistair Matthews" userId="f97f7495-101d-45b3-ac62-45a15e4d56c5" providerId="ADAL" clId="{27779579-9A04-4878-923D-68AA5F3461DA}" dt="2024-08-23T14:20:20.367" v="3452" actId="478"/>
          <ac:spMkLst>
            <pc:docMk/>
            <pc:sldMk cId="474252590" sldId="292"/>
            <ac:spMk id="8" creationId="{767B3CFD-5B08-A084-19A0-DD67666EBBB2}"/>
          </ac:spMkLst>
        </pc:spChg>
        <pc:spChg chg="mod topLvl">
          <ac:chgData name="Alistair Matthews" userId="f97f7495-101d-45b3-ac62-45a15e4d56c5" providerId="ADAL" clId="{27779579-9A04-4878-923D-68AA5F3461DA}" dt="2024-08-23T14:20:52.163" v="3455" actId="1076"/>
          <ac:spMkLst>
            <pc:docMk/>
            <pc:sldMk cId="474252590" sldId="292"/>
            <ac:spMk id="10" creationId="{CE95DE56-1D49-865C-FFAF-E42EB533FE2B}"/>
          </ac:spMkLst>
        </pc:spChg>
        <pc:spChg chg="mod topLvl">
          <ac:chgData name="Alistair Matthews" userId="f97f7495-101d-45b3-ac62-45a15e4d56c5" providerId="ADAL" clId="{27779579-9A04-4878-923D-68AA5F3461DA}" dt="2024-08-23T14:21:12.980" v="3457" actId="1076"/>
          <ac:spMkLst>
            <pc:docMk/>
            <pc:sldMk cId="474252590" sldId="292"/>
            <ac:spMk id="12" creationId="{A5800296-1CCE-B2AE-9C3D-36D3F3BDAEE2}"/>
          </ac:spMkLst>
        </pc:spChg>
        <pc:spChg chg="mod topLvl">
          <ac:chgData name="Alistair Matthews" userId="f97f7495-101d-45b3-ac62-45a15e4d56c5" providerId="ADAL" clId="{27779579-9A04-4878-923D-68AA5F3461DA}" dt="2024-08-23T14:21:05.199" v="3456" actId="1076"/>
          <ac:spMkLst>
            <pc:docMk/>
            <pc:sldMk cId="474252590" sldId="292"/>
            <ac:spMk id="14" creationId="{AAA2B6D0-FF5B-EA91-90C8-E00A511591DA}"/>
          </ac:spMkLst>
        </pc:spChg>
        <pc:spChg chg="mod topLvl">
          <ac:chgData name="Alistair Matthews" userId="f97f7495-101d-45b3-ac62-45a15e4d56c5" providerId="ADAL" clId="{27779579-9A04-4878-923D-68AA5F3461DA}" dt="2024-08-23T14:25:03.409" v="3526" actId="14100"/>
          <ac:spMkLst>
            <pc:docMk/>
            <pc:sldMk cId="474252590" sldId="292"/>
            <ac:spMk id="15" creationId="{C397FA1F-E789-0C71-7662-EE304EAEC14E}"/>
          </ac:spMkLst>
        </pc:spChg>
        <pc:spChg chg="add mod">
          <ac:chgData name="Alistair Matthews" userId="f97f7495-101d-45b3-ac62-45a15e4d56c5" providerId="ADAL" clId="{27779579-9A04-4878-923D-68AA5F3461DA}" dt="2024-08-23T14:23:44.884" v="3506" actId="6549"/>
          <ac:spMkLst>
            <pc:docMk/>
            <pc:sldMk cId="474252590" sldId="292"/>
            <ac:spMk id="23" creationId="{EA4A9DEC-B855-1CD8-0C9A-F32C213F35C4}"/>
          </ac:spMkLst>
        </pc:spChg>
        <pc:spChg chg="add mod">
          <ac:chgData name="Alistair Matthews" userId="f97f7495-101d-45b3-ac62-45a15e4d56c5" providerId="ADAL" clId="{27779579-9A04-4878-923D-68AA5F3461DA}" dt="2024-08-23T14:24:09.390" v="3512" actId="20577"/>
          <ac:spMkLst>
            <pc:docMk/>
            <pc:sldMk cId="474252590" sldId="292"/>
            <ac:spMk id="24" creationId="{7A8EF694-DF8F-4ABC-135E-0C96D5C716CC}"/>
          </ac:spMkLst>
        </pc:spChg>
        <pc:spChg chg="add mod">
          <ac:chgData name="Alistair Matthews" userId="f97f7495-101d-45b3-ac62-45a15e4d56c5" providerId="ADAL" clId="{27779579-9A04-4878-923D-68AA5F3461DA}" dt="2024-08-23T14:24:12.744" v="3514" actId="20577"/>
          <ac:spMkLst>
            <pc:docMk/>
            <pc:sldMk cId="474252590" sldId="292"/>
            <ac:spMk id="25" creationId="{EAAA89BE-DF3F-C1C0-13D0-0CA3D7A5C175}"/>
          </ac:spMkLst>
        </pc:spChg>
        <pc:grpChg chg="add mod">
          <ac:chgData name="Alistair Matthews" userId="f97f7495-101d-45b3-ac62-45a15e4d56c5" providerId="ADAL" clId="{27779579-9A04-4878-923D-68AA5F3461DA}" dt="2024-08-23T14:22:19.954" v="3472" actId="1076"/>
          <ac:grpSpMkLst>
            <pc:docMk/>
            <pc:sldMk cId="474252590" sldId="292"/>
            <ac:grpSpMk id="2" creationId="{91BA54CD-6715-AA96-7A9C-50BFAADDF09C}"/>
          </ac:grpSpMkLst>
        </pc:grpChg>
        <pc:grpChg chg="del mod">
          <ac:chgData name="Alistair Matthews" userId="f97f7495-101d-45b3-ac62-45a15e4d56c5" providerId="ADAL" clId="{27779579-9A04-4878-923D-68AA5F3461DA}" dt="2024-08-23T14:20:01.273" v="3449" actId="165"/>
          <ac:grpSpMkLst>
            <pc:docMk/>
            <pc:sldMk cId="474252590" sldId="292"/>
            <ac:grpSpMk id="16" creationId="{35B644D8-9867-6B8A-91E7-2E649B609508}"/>
          </ac:grpSpMkLst>
        </pc:grpChg>
        <pc:grpChg chg="add">
          <ac:chgData name="Alistair Matthews" userId="f97f7495-101d-45b3-ac62-45a15e4d56c5" providerId="ADAL" clId="{27779579-9A04-4878-923D-68AA5F3461DA}" dt="2024-08-23T14:25:10.181" v="3527" actId="164"/>
          <ac:grpSpMkLst>
            <pc:docMk/>
            <pc:sldMk cId="474252590" sldId="292"/>
            <ac:grpSpMk id="35" creationId="{139997AA-B4A3-B417-F182-EF6FDB1BC024}"/>
          </ac:grpSpMkLst>
        </pc:grpChg>
        <pc:picChg chg="mod topLvl">
          <ac:chgData name="Alistair Matthews" userId="f97f7495-101d-45b3-ac62-45a15e4d56c5" providerId="ADAL" clId="{27779579-9A04-4878-923D-68AA5F3461DA}" dt="2024-08-23T14:20:52.163" v="3455" actId="1076"/>
          <ac:picMkLst>
            <pc:docMk/>
            <pc:sldMk cId="474252590" sldId="292"/>
            <ac:picMk id="9" creationId="{5CF9391A-9A2A-D62E-3123-63A5BD880551}"/>
          </ac:picMkLst>
        </pc:picChg>
        <pc:picChg chg="mod topLvl">
          <ac:chgData name="Alistair Matthews" userId="f97f7495-101d-45b3-ac62-45a15e4d56c5" providerId="ADAL" clId="{27779579-9A04-4878-923D-68AA5F3461DA}" dt="2024-08-23T14:21:18.462" v="3458" actId="1076"/>
          <ac:picMkLst>
            <pc:docMk/>
            <pc:sldMk cId="474252590" sldId="292"/>
            <ac:picMk id="11" creationId="{F9CCCBFB-3511-432D-96E9-BEC06FF6FDDE}"/>
          </ac:picMkLst>
        </pc:picChg>
        <pc:picChg chg="mod topLvl">
          <ac:chgData name="Alistair Matthews" userId="f97f7495-101d-45b3-ac62-45a15e4d56c5" providerId="ADAL" clId="{27779579-9A04-4878-923D-68AA5F3461DA}" dt="2024-08-23T14:21:05.199" v="3456" actId="1076"/>
          <ac:picMkLst>
            <pc:docMk/>
            <pc:sldMk cId="474252590" sldId="292"/>
            <ac:picMk id="13" creationId="{3D129FD4-5556-5DED-0088-69875469FE38}"/>
          </ac:picMkLst>
        </pc:picChg>
        <pc:cxnChg chg="add mod">
          <ac:chgData name="Alistair Matthews" userId="f97f7495-101d-45b3-ac62-45a15e4d56c5" providerId="ADAL" clId="{27779579-9A04-4878-923D-68AA5F3461DA}" dt="2024-08-23T14:23:20.617" v="3491" actId="14100"/>
          <ac:cxnSpMkLst>
            <pc:docMk/>
            <pc:sldMk cId="474252590" sldId="292"/>
            <ac:cxnSpMk id="17" creationId="{F66FC3CD-420A-A813-3014-2B92366D5473}"/>
          </ac:cxnSpMkLst>
        </pc:cxnChg>
        <pc:cxnChg chg="add mod">
          <ac:chgData name="Alistair Matthews" userId="f97f7495-101d-45b3-ac62-45a15e4d56c5" providerId="ADAL" clId="{27779579-9A04-4878-923D-68AA5F3461DA}" dt="2024-08-23T14:23:27.828" v="3494" actId="14100"/>
          <ac:cxnSpMkLst>
            <pc:docMk/>
            <pc:sldMk cId="474252590" sldId="292"/>
            <ac:cxnSpMk id="20" creationId="{DA35F0B3-6859-52CE-FAFA-7E2B6099905D}"/>
          </ac:cxnSpMkLst>
        </pc:cxnChg>
        <pc:cxnChg chg="add mod">
          <ac:chgData name="Alistair Matthews" userId="f97f7495-101d-45b3-ac62-45a15e4d56c5" providerId="ADAL" clId="{27779579-9A04-4878-923D-68AA5F3461DA}" dt="2024-08-23T14:24:29.388" v="3517" actId="14100"/>
          <ac:cxnSpMkLst>
            <pc:docMk/>
            <pc:sldMk cId="474252590" sldId="292"/>
            <ac:cxnSpMk id="26" creationId="{669A77F5-1314-AF48-3E4F-55E951E2E99B}"/>
          </ac:cxnSpMkLst>
        </pc:cxnChg>
        <pc:cxnChg chg="add mod">
          <ac:chgData name="Alistair Matthews" userId="f97f7495-101d-45b3-ac62-45a15e4d56c5" providerId="ADAL" clId="{27779579-9A04-4878-923D-68AA5F3461DA}" dt="2024-08-23T14:24:37.375" v="3520" actId="14100"/>
          <ac:cxnSpMkLst>
            <pc:docMk/>
            <pc:sldMk cId="474252590" sldId="292"/>
            <ac:cxnSpMk id="29" creationId="{882C9C77-F502-3D2E-1AEB-EAF734366555}"/>
          </ac:cxnSpMkLst>
        </pc:cxnChg>
        <pc:cxnChg chg="add mod">
          <ac:chgData name="Alistair Matthews" userId="f97f7495-101d-45b3-ac62-45a15e4d56c5" providerId="ADAL" clId="{27779579-9A04-4878-923D-68AA5F3461DA}" dt="2024-08-23T14:24:46.678" v="3523" actId="14100"/>
          <ac:cxnSpMkLst>
            <pc:docMk/>
            <pc:sldMk cId="474252590" sldId="292"/>
            <ac:cxnSpMk id="32" creationId="{20473667-BBDE-ECB3-6C3D-3EFA0F9A78A6}"/>
          </ac:cxnSpMkLst>
        </pc:cxnChg>
      </pc:sldChg>
      <pc:sldChg chg="delSp mod">
        <pc:chgData name="Alistair Matthews" userId="f97f7495-101d-45b3-ac62-45a15e4d56c5" providerId="ADAL" clId="{27779579-9A04-4878-923D-68AA5F3461DA}" dt="2024-09-03T13:44:26.173" v="4736" actId="165"/>
        <pc:sldMkLst>
          <pc:docMk/>
          <pc:sldMk cId="1408689661" sldId="301"/>
        </pc:sldMkLst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2" creationId="{B6136F32-37AA-57FF-1F07-357A05F8B709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3" creationId="{86D1B29C-87F6-98E5-7D7C-56BADEBF77DB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7" creationId="{790CBAFA-B9F8-6F3B-334B-8228FB7F0364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22" creationId="{2CE0C429-2D6E-0D46-602F-EB58153B8D35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23" creationId="{183A71F0-99F2-2454-C16D-47344835945C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24" creationId="{5EDB153D-D409-233C-135E-D82D311249AE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26" creationId="{BCA8481E-7A78-7CE4-5F48-62F7859E70AD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27" creationId="{27FA35DB-AE55-182F-5F86-2C2606FCE3C7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28" creationId="{CAC66126-2265-384D-461E-171DFAC5C5F6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30" creationId="{E92C1D1F-5980-4DAD-D8FA-08A7885FBA1A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31" creationId="{9E65F955-1E8D-8FB5-9832-CDDAC4A40FBF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33" creationId="{C2E8CD75-5AA9-7248-29CE-C6E3FA546C7B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36" creationId="{0D119E43-D345-5E9C-1369-0C13C1C247B1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39" creationId="{FB6CE787-91EF-0A46-8CDC-245059E62D32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40" creationId="{64DB91FD-A35D-94F5-E202-4AF9CE63EB26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85" creationId="{C6FB1B52-2A28-0497-B7A9-05BE598C34E3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86" creationId="{F8A00A62-A0D9-885D-877C-46775C7692B8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87" creationId="{22299B5E-00FE-79A3-F869-88C4DDE63E5D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100" creationId="{C086AD53-C8D1-9C40-171C-52323BF7D72D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101" creationId="{2FA38C04-F14B-F33A-AFD6-0715B94A306E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102" creationId="{CCB1D81E-D611-E0A2-2C37-B50353E21BF8}"/>
          </ac:spMkLst>
        </pc:s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4" creationId="{296D37EE-6C44-B41C-0526-3E6A3E3F746D}"/>
          </ac:grpSpMkLst>
        </pc:gr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10" creationId="{A1531684-FB75-00D3-457D-F1D98BFD2192}"/>
          </ac:grpSpMkLst>
        </pc:gr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12" creationId="{736E4B41-5FDD-277E-4D33-85D24FCAC194}"/>
          </ac:grpSpMkLst>
        </pc:gr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20" creationId="{66009F80-AC59-FB8D-8AA5-63D223D35C38}"/>
          </ac:grpSpMkLst>
        </pc:gr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29" creationId="{55C7989A-5F6E-5515-5EAB-1DC08777EECF}"/>
          </ac:grpSpMkLst>
        </pc:grpChg>
        <pc:grpChg chg="de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37" creationId="{9732BE01-72EA-98A2-A5B4-BFA454DFC97F}"/>
          </ac:grpSpMkLst>
        </pc:gr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45" creationId="{98EFA6FE-FCB6-D725-53B1-1B7EF8006FC3}"/>
          </ac:grpSpMkLst>
        </pc:gr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76" creationId="{A8E33194-A22B-1E72-26C9-861703D0B948}"/>
          </ac:grpSpMkLst>
        </pc:gr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77" creationId="{2ACE47B6-6147-B9C6-4186-B7B96DAB4B98}"/>
          </ac:grpSpMkLst>
        </pc:gr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81" creationId="{26A74BA6-EB36-5320-65F0-59F30C09F21D}"/>
          </ac:grpSpMkLst>
        </pc:gr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89" creationId="{CB8D16B3-D382-7A28-BC06-35A9F8777522}"/>
          </ac:grpSpMkLst>
        </pc:grpChg>
        <pc:cxnChg chg="topLvl">
          <ac:chgData name="Alistair Matthews" userId="f97f7495-101d-45b3-ac62-45a15e4d56c5" providerId="ADAL" clId="{27779579-9A04-4878-923D-68AA5F3461DA}" dt="2024-09-03T13:44:26.173" v="4736" actId="165"/>
          <ac:cxnSpMkLst>
            <pc:docMk/>
            <pc:sldMk cId="1408689661" sldId="301"/>
            <ac:cxnSpMk id="67" creationId="{6A908976-B041-DCEB-D83C-A042D3569B02}"/>
          </ac:cxnSpMkLst>
        </pc:cxnChg>
        <pc:cxnChg chg="topLvl">
          <ac:chgData name="Alistair Matthews" userId="f97f7495-101d-45b3-ac62-45a15e4d56c5" providerId="ADAL" clId="{27779579-9A04-4878-923D-68AA5F3461DA}" dt="2024-09-03T13:44:26.173" v="4736" actId="165"/>
          <ac:cxnSpMkLst>
            <pc:docMk/>
            <pc:sldMk cId="1408689661" sldId="301"/>
            <ac:cxnSpMk id="68" creationId="{E6E25FC8-5534-B86B-6DC2-FAB29ED738B8}"/>
          </ac:cxnSpMkLst>
        </pc:cxnChg>
        <pc:cxnChg chg="topLvl">
          <ac:chgData name="Alistair Matthews" userId="f97f7495-101d-45b3-ac62-45a15e4d56c5" providerId="ADAL" clId="{27779579-9A04-4878-923D-68AA5F3461DA}" dt="2024-09-03T13:44:26.173" v="4736" actId="165"/>
          <ac:cxnSpMkLst>
            <pc:docMk/>
            <pc:sldMk cId="1408689661" sldId="301"/>
            <ac:cxnSpMk id="93" creationId="{616A214F-28F9-79B7-151D-530CD86B92B2}"/>
          </ac:cxnSpMkLst>
        </pc:cxnChg>
        <pc:cxnChg chg="topLvl">
          <ac:chgData name="Alistair Matthews" userId="f97f7495-101d-45b3-ac62-45a15e4d56c5" providerId="ADAL" clId="{27779579-9A04-4878-923D-68AA5F3461DA}" dt="2024-09-03T13:44:26.173" v="4736" actId="165"/>
          <ac:cxnSpMkLst>
            <pc:docMk/>
            <pc:sldMk cId="1408689661" sldId="301"/>
            <ac:cxnSpMk id="155" creationId="{E3A0496F-A8FC-EA6D-EA64-D6607F363FAA}"/>
          </ac:cxnSpMkLst>
        </pc:cxnChg>
      </pc:sldChg>
      <pc:sldChg chg="addSp delSp modSp new mod ord setBg">
        <pc:chgData name="Alistair Matthews" userId="f97f7495-101d-45b3-ac62-45a15e4d56c5" providerId="ADAL" clId="{27779579-9A04-4878-923D-68AA5F3461DA}" dt="2024-09-02T14:46:12.684" v="3844" actId="478"/>
        <pc:sldMkLst>
          <pc:docMk/>
          <pc:sldMk cId="2346561899" sldId="302"/>
        </pc:sldMkLst>
        <pc:spChg chg="del">
          <ac:chgData name="Alistair Matthews" userId="f97f7495-101d-45b3-ac62-45a15e4d56c5" providerId="ADAL" clId="{27779579-9A04-4878-923D-68AA5F3461DA}" dt="2024-09-02T14:16:25.725" v="3529" actId="478"/>
          <ac:spMkLst>
            <pc:docMk/>
            <pc:sldMk cId="2346561899" sldId="302"/>
            <ac:spMk id="2" creationId="{1BC86F9C-9C03-1DFE-AC36-F774C3B6E229}"/>
          </ac:spMkLst>
        </pc:spChg>
        <pc:spChg chg="del">
          <ac:chgData name="Alistair Matthews" userId="f97f7495-101d-45b3-ac62-45a15e4d56c5" providerId="ADAL" clId="{27779579-9A04-4878-923D-68AA5F3461DA}" dt="2024-09-02T14:16:25.725" v="3529" actId="478"/>
          <ac:spMkLst>
            <pc:docMk/>
            <pc:sldMk cId="2346561899" sldId="302"/>
            <ac:spMk id="3" creationId="{2AB60FF9-78FF-ACB1-A114-63818D08E2CE}"/>
          </ac:spMkLst>
        </pc:spChg>
        <pc:spChg chg="mod topLvl">
          <ac:chgData name="Alistair Matthews" userId="f97f7495-101d-45b3-ac62-45a15e4d56c5" providerId="ADAL" clId="{27779579-9A04-4878-923D-68AA5F3461DA}" dt="2024-09-02T14:27:21.337" v="3626" actId="1076"/>
          <ac:spMkLst>
            <pc:docMk/>
            <pc:sldMk cId="2346561899" sldId="302"/>
            <ac:spMk id="17" creationId="{F69F7F54-DDF7-BC3E-A559-416E800C9BBA}"/>
          </ac:spMkLst>
        </pc:spChg>
        <pc:spChg chg="del mod topLvl">
          <ac:chgData name="Alistair Matthews" userId="f97f7495-101d-45b3-ac62-45a15e4d56c5" providerId="ADAL" clId="{27779579-9A04-4878-923D-68AA5F3461DA}" dt="2024-09-02T14:24:18.256" v="3570" actId="478"/>
          <ac:spMkLst>
            <pc:docMk/>
            <pc:sldMk cId="2346561899" sldId="302"/>
            <ac:spMk id="18" creationId="{68A37441-FBF4-B601-1D93-BD367D1C22A7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22" creationId="{F92AEDEC-280F-4CDA-5F91-AD44267E6451}"/>
          </ac:spMkLst>
        </pc:spChg>
        <pc:spChg chg="mod topLvl">
          <ac:chgData name="Alistair Matthews" userId="f97f7495-101d-45b3-ac62-45a15e4d56c5" providerId="ADAL" clId="{27779579-9A04-4878-923D-68AA5F3461DA}" dt="2024-09-02T14:31:00.417" v="3686" actId="14100"/>
          <ac:spMkLst>
            <pc:docMk/>
            <pc:sldMk cId="2346561899" sldId="302"/>
            <ac:spMk id="24" creationId="{3169D705-7631-262B-4859-6F7903D82315}"/>
          </ac:spMkLst>
        </pc:spChg>
        <pc:spChg chg="del mod topLvl">
          <ac:chgData name="Alistair Matthews" userId="f97f7495-101d-45b3-ac62-45a15e4d56c5" providerId="ADAL" clId="{27779579-9A04-4878-923D-68AA5F3461DA}" dt="2024-09-02T14:31:30.574" v="3690" actId="478"/>
          <ac:spMkLst>
            <pc:docMk/>
            <pc:sldMk cId="2346561899" sldId="302"/>
            <ac:spMk id="25" creationId="{F492ED12-4FA3-4F75-B4B7-76F2FCBE605C}"/>
          </ac:spMkLst>
        </pc:spChg>
        <pc:spChg chg="del mod">
          <ac:chgData name="Alistair Matthews" userId="f97f7495-101d-45b3-ac62-45a15e4d56c5" providerId="ADAL" clId="{27779579-9A04-4878-923D-68AA5F3461DA}" dt="2024-09-02T14:30:48.046" v="3682" actId="478"/>
          <ac:spMkLst>
            <pc:docMk/>
            <pc:sldMk cId="2346561899" sldId="302"/>
            <ac:spMk id="27" creationId="{54D318EA-50EA-8C1B-84C6-85B63724899E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30" creationId="{6AFB33A1-2F05-AA9D-E9B7-D9E949A01455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31" creationId="{D665DD41-69A1-8EA4-F62D-0499AF282BA5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32" creationId="{CA8BE460-5F8F-53A3-6485-9EFDF475E750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33" creationId="{56AFF82A-3463-D031-47B5-8E7148FB6273}"/>
          </ac:spMkLst>
        </pc:spChg>
        <pc:spChg chg="mod topLvl">
          <ac:chgData name="Alistair Matthews" userId="f97f7495-101d-45b3-ac62-45a15e4d56c5" providerId="ADAL" clId="{27779579-9A04-4878-923D-68AA5F3461DA}" dt="2024-09-02T14:29:32.381" v="3653" actId="14100"/>
          <ac:spMkLst>
            <pc:docMk/>
            <pc:sldMk cId="2346561899" sldId="302"/>
            <ac:spMk id="34" creationId="{92641684-FF1B-DA42-FC50-C434C522F68A}"/>
          </ac:spMkLst>
        </pc:spChg>
        <pc:spChg chg="mod topLvl">
          <ac:chgData name="Alistair Matthews" userId="f97f7495-101d-45b3-ac62-45a15e4d56c5" providerId="ADAL" clId="{27779579-9A04-4878-923D-68AA5F3461DA}" dt="2024-09-02T14:29:59.254" v="3656" actId="14100"/>
          <ac:spMkLst>
            <pc:docMk/>
            <pc:sldMk cId="2346561899" sldId="302"/>
            <ac:spMk id="35" creationId="{4BD994C7-484C-2C8D-E939-EA1248D0F3EB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38" creationId="{38BF752C-4B40-5584-F8CA-28A7797CB72B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39" creationId="{CC5CCCF9-0103-65BE-1BD7-122192592C7A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40" creationId="{083AFBCC-6D01-4BA5-EB57-AABC84921E1F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41" creationId="{C4CBBB0A-9D10-048D-6DB3-EDC177851DAF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42" creationId="{35F762ED-0A15-6BA5-871C-6BCDEC208E29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43" creationId="{B4DA12E3-72C3-E16B-3F9F-9AAA1D8C5A03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46" creationId="{7208F7E6-BBA7-CE77-32DF-7A789FE65797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48" creationId="{22233B80-43A6-FDFD-4978-4FCB0855A658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49" creationId="{B34FC4CE-7A17-C129-1B09-2B8DF9A8B26C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50" creationId="{81A6B5F8-1602-90FA-3989-CEDEC8A41C10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51" creationId="{D9D98EF3-2151-377C-0C3A-7D29584DAC75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53" creationId="{24FF015E-B27F-1924-2662-FBF40A89D422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54" creationId="{96D73A7B-164F-BB22-CD70-264B8BE5983D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56" creationId="{2A1BD5C3-710A-EE1D-FC22-110120556AF5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57" creationId="{7958A5A8-4665-70C2-0852-787AABC4AA4D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58" creationId="{FBE1794A-2BE3-53F4-9863-E15A99A5D0D0}"/>
          </ac:spMkLst>
        </pc:spChg>
        <pc:spChg chg="add mod">
          <ac:chgData name="Alistair Matthews" userId="f97f7495-101d-45b3-ac62-45a15e4d56c5" providerId="ADAL" clId="{27779579-9A04-4878-923D-68AA5F3461DA}" dt="2024-09-02T14:25:10.834" v="3579" actId="1076"/>
          <ac:spMkLst>
            <pc:docMk/>
            <pc:sldMk cId="2346561899" sldId="302"/>
            <ac:spMk id="61" creationId="{3C38AFD3-683F-8275-264A-A81C9451D301}"/>
          </ac:spMkLst>
        </pc:spChg>
        <pc:spChg chg="add mod">
          <ac:chgData name="Alistair Matthews" userId="f97f7495-101d-45b3-ac62-45a15e4d56c5" providerId="ADAL" clId="{27779579-9A04-4878-923D-68AA5F3461DA}" dt="2024-09-02T14:25:37.760" v="3589" actId="1076"/>
          <ac:spMkLst>
            <pc:docMk/>
            <pc:sldMk cId="2346561899" sldId="302"/>
            <ac:spMk id="64" creationId="{ACDA5825-9607-7133-5560-278F3541AC92}"/>
          </ac:spMkLst>
        </pc:spChg>
        <pc:spChg chg="add mod">
          <ac:chgData name="Alistair Matthews" userId="f97f7495-101d-45b3-ac62-45a15e4d56c5" providerId="ADAL" clId="{27779579-9A04-4878-923D-68AA5F3461DA}" dt="2024-09-02T14:27:33.969" v="3627" actId="1076"/>
          <ac:spMkLst>
            <pc:docMk/>
            <pc:sldMk cId="2346561899" sldId="302"/>
            <ac:spMk id="67" creationId="{C1B9BDD4-75B7-3AFB-A92E-45BF8588C9DB}"/>
          </ac:spMkLst>
        </pc:spChg>
        <pc:spChg chg="add mod">
          <ac:chgData name="Alistair Matthews" userId="f97f7495-101d-45b3-ac62-45a15e4d56c5" providerId="ADAL" clId="{27779579-9A04-4878-923D-68AA5F3461DA}" dt="2024-09-02T14:27:33.969" v="3627" actId="1076"/>
          <ac:spMkLst>
            <pc:docMk/>
            <pc:sldMk cId="2346561899" sldId="302"/>
            <ac:spMk id="68" creationId="{C7018811-B9E6-AEE3-AA8E-DCA5E38B97EB}"/>
          </ac:spMkLst>
        </pc:spChg>
        <pc:spChg chg="add mod">
          <ac:chgData name="Alistair Matthews" userId="f97f7495-101d-45b3-ac62-45a15e4d56c5" providerId="ADAL" clId="{27779579-9A04-4878-923D-68AA5F3461DA}" dt="2024-09-02T14:31:40.833" v="3691" actId="1076"/>
          <ac:spMkLst>
            <pc:docMk/>
            <pc:sldMk cId="2346561899" sldId="302"/>
            <ac:spMk id="82" creationId="{FD66E1EB-3734-5CBA-451B-39C7234B887B}"/>
          </ac:spMkLst>
        </pc:spChg>
        <pc:spChg chg="add mod">
          <ac:chgData name="Alistair Matthews" userId="f97f7495-101d-45b3-ac62-45a15e4d56c5" providerId="ADAL" clId="{27779579-9A04-4878-923D-68AA5F3461DA}" dt="2024-09-02T14:34:15.405" v="3722" actId="1076"/>
          <ac:spMkLst>
            <pc:docMk/>
            <pc:sldMk cId="2346561899" sldId="302"/>
            <ac:spMk id="96" creationId="{AB302B8D-7874-5C82-BE5F-C94191991434}"/>
          </ac:spMkLst>
        </pc:spChg>
        <pc:spChg chg="add mod">
          <ac:chgData name="Alistair Matthews" userId="f97f7495-101d-45b3-ac62-45a15e4d56c5" providerId="ADAL" clId="{27779579-9A04-4878-923D-68AA5F3461DA}" dt="2024-09-02T14:34:29.194" v="3726" actId="1076"/>
          <ac:spMkLst>
            <pc:docMk/>
            <pc:sldMk cId="2346561899" sldId="302"/>
            <ac:spMk id="97" creationId="{E664293C-5601-EF89-D2A5-E99BA91CE5FE}"/>
          </ac:spMkLst>
        </pc:spChg>
        <pc:spChg chg="add mod ord">
          <ac:chgData name="Alistair Matthews" userId="f97f7495-101d-45b3-ac62-45a15e4d56c5" providerId="ADAL" clId="{27779579-9A04-4878-923D-68AA5F3461DA}" dt="2024-09-02T14:35:16.960" v="3733" actId="167"/>
          <ac:spMkLst>
            <pc:docMk/>
            <pc:sldMk cId="2346561899" sldId="302"/>
            <ac:spMk id="98" creationId="{335B9528-5096-A55A-482C-3DA04023D726}"/>
          </ac:spMkLst>
        </pc:spChg>
        <pc:grpChg chg="add del mod">
          <ac:chgData name="Alistair Matthews" userId="f97f7495-101d-45b3-ac62-45a15e4d56c5" providerId="ADAL" clId="{27779579-9A04-4878-923D-68AA5F3461DA}" dt="2024-09-02T14:17:07.191" v="3533" actId="165"/>
          <ac:grpSpMkLst>
            <pc:docMk/>
            <pc:sldMk cId="2346561899" sldId="302"/>
            <ac:grpSpMk id="4" creationId="{C2B0C552-C676-938B-2EDD-1DA352FC4878}"/>
          </ac:grpSpMkLst>
        </pc:grpChg>
        <pc:grpChg chg="del mod topLvl">
          <ac:chgData name="Alistair Matthews" userId="f97f7495-101d-45b3-ac62-45a15e4d56c5" providerId="ADAL" clId="{27779579-9A04-4878-923D-68AA5F3461DA}" dt="2024-09-02T14:17:29.845" v="3534" actId="478"/>
          <ac:grpSpMkLst>
            <pc:docMk/>
            <pc:sldMk cId="2346561899" sldId="302"/>
            <ac:grpSpMk id="5" creationId="{FEBFBE7E-74D9-6089-A417-D9AEBC3D5BFE}"/>
          </ac:grpSpMkLst>
        </pc:grpChg>
        <pc:grpChg chg="del mod topLvl">
          <ac:chgData name="Alistair Matthews" userId="f97f7495-101d-45b3-ac62-45a15e4d56c5" providerId="ADAL" clId="{27779579-9A04-4878-923D-68AA5F3461DA}" dt="2024-09-02T14:17:29.845" v="3534" actId="478"/>
          <ac:grpSpMkLst>
            <pc:docMk/>
            <pc:sldMk cId="2346561899" sldId="302"/>
            <ac:grpSpMk id="6" creationId="{242AE7DC-6312-AA1A-316D-1E8EBBFD434A}"/>
          </ac:grpSpMkLst>
        </pc:grpChg>
        <pc:grpChg chg="del mod topLvl">
          <ac:chgData name="Alistair Matthews" userId="f97f7495-101d-45b3-ac62-45a15e4d56c5" providerId="ADAL" clId="{27779579-9A04-4878-923D-68AA5F3461DA}" dt="2024-09-02T14:17:29.845" v="3534" actId="478"/>
          <ac:grpSpMkLst>
            <pc:docMk/>
            <pc:sldMk cId="2346561899" sldId="302"/>
            <ac:grpSpMk id="7" creationId="{B42AF511-B9F0-6BA7-1037-4E548DE70EDD}"/>
          </ac:grpSpMkLst>
        </pc:grpChg>
        <pc:grpChg chg="del mod topLvl">
          <ac:chgData name="Alistair Matthews" userId="f97f7495-101d-45b3-ac62-45a15e4d56c5" providerId="ADAL" clId="{27779579-9A04-4878-923D-68AA5F3461DA}" dt="2024-09-02T14:17:49.909" v="3537" actId="165"/>
          <ac:grpSpMkLst>
            <pc:docMk/>
            <pc:sldMk cId="2346561899" sldId="302"/>
            <ac:grpSpMk id="8" creationId="{D2F9F056-46B4-DC23-8EF2-337016CCD2A9}"/>
          </ac:grpSpMkLst>
        </pc:grpChg>
        <pc:grpChg chg="del mod topLvl">
          <ac:chgData name="Alistair Matthews" userId="f97f7495-101d-45b3-ac62-45a15e4d56c5" providerId="ADAL" clId="{27779579-9A04-4878-923D-68AA5F3461DA}" dt="2024-09-02T14:29:28.889" v="3652" actId="165"/>
          <ac:grpSpMkLst>
            <pc:docMk/>
            <pc:sldMk cId="2346561899" sldId="302"/>
            <ac:grpSpMk id="14" creationId="{1495EB84-D1AA-2504-128F-1F8AB4DF36F0}"/>
          </ac:grpSpMkLst>
        </pc:grpChg>
        <pc:grpChg chg="del mod topLvl">
          <ac:chgData name="Alistair Matthews" userId="f97f7495-101d-45b3-ac62-45a15e4d56c5" providerId="ADAL" clId="{27779579-9A04-4878-923D-68AA5F3461DA}" dt="2024-09-02T14:30:55.265" v="3685" actId="165"/>
          <ac:grpSpMkLst>
            <pc:docMk/>
            <pc:sldMk cId="2346561899" sldId="302"/>
            <ac:grpSpMk id="15" creationId="{AA180996-4D22-6802-2312-120EA53324E9}"/>
          </ac:grpSpMkLst>
        </pc:grpChg>
        <pc:grpChg chg="del mod topLvl">
          <ac:chgData name="Alistair Matthews" userId="f97f7495-101d-45b3-ac62-45a15e4d56c5" providerId="ADAL" clId="{27779579-9A04-4878-923D-68AA5F3461DA}" dt="2024-09-02T14:18:19.745" v="3539" actId="165"/>
          <ac:grpSpMkLst>
            <pc:docMk/>
            <pc:sldMk cId="2346561899" sldId="302"/>
            <ac:grpSpMk id="16" creationId="{96D9CDA1-99DB-C64A-7772-6AC2F1CFF745}"/>
          </ac:grpSpMkLst>
        </pc:grpChg>
        <pc:grpChg chg="del mod topLvl">
          <ac:chgData name="Alistair Matthews" userId="f97f7495-101d-45b3-ac62-45a15e4d56c5" providerId="ADAL" clId="{27779579-9A04-4878-923D-68AA5F3461DA}" dt="2024-09-02T14:24:21.324" v="3571" actId="478"/>
          <ac:grpSpMkLst>
            <pc:docMk/>
            <pc:sldMk cId="2346561899" sldId="302"/>
            <ac:grpSpMk id="20" creationId="{FE8C4191-8A4F-0035-D3F2-A24EFB00B87C}"/>
          </ac:grpSpMkLst>
        </pc:grpChg>
        <pc:grpChg chg="mod topLvl">
          <ac:chgData name="Alistair Matthews" userId="f97f7495-101d-45b3-ac62-45a15e4d56c5" providerId="ADAL" clId="{27779579-9A04-4878-923D-68AA5F3461DA}" dt="2024-09-02T14:31:53.294" v="3693" actId="1076"/>
          <ac:grpSpMkLst>
            <pc:docMk/>
            <pc:sldMk cId="2346561899" sldId="302"/>
            <ac:grpSpMk id="26" creationId="{3E9F1143-1498-DF2A-61E8-F680EFE776E5}"/>
          </ac:grpSpMkLst>
        </pc:grpChg>
        <pc:grpChg chg="mod topLvl">
          <ac:chgData name="Alistair Matthews" userId="f97f7495-101d-45b3-ac62-45a15e4d56c5" providerId="ADAL" clId="{27779579-9A04-4878-923D-68AA5F3461DA}" dt="2024-09-02T14:29:41.139" v="3654" actId="1076"/>
          <ac:grpSpMkLst>
            <pc:docMk/>
            <pc:sldMk cId="2346561899" sldId="302"/>
            <ac:grpSpMk id="36" creationId="{1FAC235D-D25D-B9AE-7B16-67088B5B1EDD}"/>
          </ac:grpSpMkLst>
        </pc:grpChg>
        <pc:grpChg chg="mod">
          <ac:chgData name="Alistair Matthews" userId="f97f7495-101d-45b3-ac62-45a15e4d56c5" providerId="ADAL" clId="{27779579-9A04-4878-923D-68AA5F3461DA}" dt="2024-09-02T14:16:55.910" v="3532"/>
          <ac:grpSpMkLst>
            <pc:docMk/>
            <pc:sldMk cId="2346561899" sldId="302"/>
            <ac:grpSpMk id="45" creationId="{7C729BBA-CBB5-AE67-E106-CCDA1F550C5C}"/>
          </ac:grpSpMkLst>
        </pc:grpChg>
        <pc:grpChg chg="mod">
          <ac:chgData name="Alistair Matthews" userId="f97f7495-101d-45b3-ac62-45a15e4d56c5" providerId="ADAL" clId="{27779579-9A04-4878-923D-68AA5F3461DA}" dt="2024-09-02T14:16:55.910" v="3532"/>
          <ac:grpSpMkLst>
            <pc:docMk/>
            <pc:sldMk cId="2346561899" sldId="302"/>
            <ac:grpSpMk id="47" creationId="{82AEB72A-F5E4-6200-A502-7E89D34C14BD}"/>
          </ac:grpSpMkLst>
        </pc:grpChg>
        <pc:grpChg chg="mod">
          <ac:chgData name="Alistair Matthews" userId="f97f7495-101d-45b3-ac62-45a15e4d56c5" providerId="ADAL" clId="{27779579-9A04-4878-923D-68AA5F3461DA}" dt="2024-09-02T14:16:55.910" v="3532"/>
          <ac:grpSpMkLst>
            <pc:docMk/>
            <pc:sldMk cId="2346561899" sldId="302"/>
            <ac:grpSpMk id="55" creationId="{8769838D-67DB-3B3F-5DA6-6C781E86D7DC}"/>
          </ac:grpSpMkLst>
        </pc:grpChg>
        <pc:grpChg chg="add mod">
          <ac:chgData name="Alistair Matthews" userId="f97f7495-101d-45b3-ac62-45a15e4d56c5" providerId="ADAL" clId="{27779579-9A04-4878-923D-68AA5F3461DA}" dt="2024-09-02T14:32:19.544" v="3696" actId="1076"/>
          <ac:grpSpMkLst>
            <pc:docMk/>
            <pc:sldMk cId="2346561899" sldId="302"/>
            <ac:grpSpMk id="85" creationId="{E19418FC-41A1-71D5-135F-109FEF1E50A1}"/>
          </ac:grpSpMkLst>
        </pc:grpChg>
        <pc:grpChg chg="add mod">
          <ac:chgData name="Alistair Matthews" userId="f97f7495-101d-45b3-ac62-45a15e4d56c5" providerId="ADAL" clId="{27779579-9A04-4878-923D-68AA5F3461DA}" dt="2024-09-02T14:32:31.134" v="3698" actId="1076"/>
          <ac:grpSpMkLst>
            <pc:docMk/>
            <pc:sldMk cId="2346561899" sldId="302"/>
            <ac:grpSpMk id="86" creationId="{B08B0FEA-734C-1238-1580-2075AC595854}"/>
          </ac:grpSpMkLst>
        </pc:grpChg>
        <pc:grpChg chg="add">
          <ac:chgData name="Alistair Matthews" userId="f97f7495-101d-45b3-ac62-45a15e4d56c5" providerId="ADAL" clId="{27779579-9A04-4878-923D-68AA5F3461DA}" dt="2024-09-02T14:35:23.529" v="3734" actId="164"/>
          <ac:grpSpMkLst>
            <pc:docMk/>
            <pc:sldMk cId="2346561899" sldId="302"/>
            <ac:grpSpMk id="99" creationId="{56629A96-DBD3-0DD6-82D2-22A88D40C071}"/>
          </ac:grpSpMkLst>
        </pc:grpChg>
        <pc:picChg chg="del mod topLvl">
          <ac:chgData name="Alistair Matthews" userId="f97f7495-101d-45b3-ac62-45a15e4d56c5" providerId="ADAL" clId="{27779579-9A04-4878-923D-68AA5F3461DA}" dt="2024-09-02T14:24:22.824" v="3572" actId="478"/>
          <ac:picMkLst>
            <pc:docMk/>
            <pc:sldMk cId="2346561899" sldId="302"/>
            <ac:picMk id="19" creationId="{A8A96891-53AE-9EC0-DD2F-1E751D8976CB}"/>
          </ac:picMkLst>
        </pc:picChg>
        <pc:picChg chg="mod">
          <ac:chgData name="Alistair Matthews" userId="f97f7495-101d-45b3-ac62-45a15e4d56c5" providerId="ADAL" clId="{27779579-9A04-4878-923D-68AA5F3461DA}" dt="2024-09-02T14:16:55.910" v="3532"/>
          <ac:picMkLst>
            <pc:docMk/>
            <pc:sldMk cId="2346561899" sldId="302"/>
            <ac:picMk id="23" creationId="{CB8A7657-342E-0F49-F9E9-7088F2C33776}"/>
          </ac:picMkLst>
        </pc:picChg>
        <pc:picChg chg="mod">
          <ac:chgData name="Alistair Matthews" userId="f97f7495-101d-45b3-ac62-45a15e4d56c5" providerId="ADAL" clId="{27779579-9A04-4878-923D-68AA5F3461DA}" dt="2024-09-02T14:16:55.910" v="3532"/>
          <ac:picMkLst>
            <pc:docMk/>
            <pc:sldMk cId="2346561899" sldId="302"/>
            <ac:picMk id="44" creationId="{53C7D3EF-CE23-2F51-F3B6-6EA79D28F64C}"/>
          </ac:picMkLst>
        </pc:picChg>
        <pc:picChg chg="mod">
          <ac:chgData name="Alistair Matthews" userId="f97f7495-101d-45b3-ac62-45a15e4d56c5" providerId="ADAL" clId="{27779579-9A04-4878-923D-68AA5F3461DA}" dt="2024-09-02T14:16:55.910" v="3532"/>
          <ac:picMkLst>
            <pc:docMk/>
            <pc:sldMk cId="2346561899" sldId="302"/>
            <ac:picMk id="52" creationId="{40101B94-9BE0-E365-E47A-8E3C2E6C84EC}"/>
          </ac:picMkLst>
        </pc:picChg>
        <pc:picChg chg="add mod">
          <ac:chgData name="Alistair Matthews" userId="f97f7495-101d-45b3-ac62-45a15e4d56c5" providerId="ADAL" clId="{27779579-9A04-4878-923D-68AA5F3461DA}" dt="2024-09-02T14:25:06.846" v="3578" actId="1076"/>
          <ac:picMkLst>
            <pc:docMk/>
            <pc:sldMk cId="2346561899" sldId="302"/>
            <ac:picMk id="60" creationId="{9C4A5754-DC13-832E-9F06-4DDF9DA5258D}"/>
          </ac:picMkLst>
        </pc:picChg>
        <pc:picChg chg="add mod">
          <ac:chgData name="Alistair Matthews" userId="f97f7495-101d-45b3-ac62-45a15e4d56c5" providerId="ADAL" clId="{27779579-9A04-4878-923D-68AA5F3461DA}" dt="2024-09-02T14:27:33.969" v="3627" actId="1076"/>
          <ac:picMkLst>
            <pc:docMk/>
            <pc:sldMk cId="2346561899" sldId="302"/>
            <ac:picMk id="63" creationId="{E50CAF8B-1844-6C8F-7392-3C7E6A1ED9C0}"/>
          </ac:picMkLst>
        </pc:picChg>
        <pc:picChg chg="add mod">
          <ac:chgData name="Alistair Matthews" userId="f97f7495-101d-45b3-ac62-45a15e4d56c5" providerId="ADAL" clId="{27779579-9A04-4878-923D-68AA5F3461DA}" dt="2024-09-02T14:31:40.833" v="3691" actId="1076"/>
          <ac:picMkLst>
            <pc:docMk/>
            <pc:sldMk cId="2346561899" sldId="302"/>
            <ac:picMk id="81" creationId="{D43BD24B-1E65-92FC-475F-05A05F0667C6}"/>
          </ac:picMkLst>
        </pc:picChg>
        <pc:cxnChg chg="del mod topLvl">
          <ac:chgData name="Alistair Matthews" userId="f97f7495-101d-45b3-ac62-45a15e4d56c5" providerId="ADAL" clId="{27779579-9A04-4878-923D-68AA5F3461DA}" dt="2024-09-02T14:17:29.845" v="3534" actId="478"/>
          <ac:cxnSpMkLst>
            <pc:docMk/>
            <pc:sldMk cId="2346561899" sldId="302"/>
            <ac:cxnSpMk id="9" creationId="{0B90E1E7-4E0A-9B00-B28F-3F499C5BFE88}"/>
          </ac:cxnSpMkLst>
        </pc:cxnChg>
        <pc:cxnChg chg="del mod topLvl">
          <ac:chgData name="Alistair Matthews" userId="f97f7495-101d-45b3-ac62-45a15e4d56c5" providerId="ADAL" clId="{27779579-9A04-4878-923D-68AA5F3461DA}" dt="2024-09-02T14:17:29.845" v="3534" actId="478"/>
          <ac:cxnSpMkLst>
            <pc:docMk/>
            <pc:sldMk cId="2346561899" sldId="302"/>
            <ac:cxnSpMk id="10" creationId="{018BD856-A12F-6F95-BBA0-5C002FE4F960}"/>
          </ac:cxnSpMkLst>
        </pc:cxnChg>
        <pc:cxnChg chg="del mod topLvl">
          <ac:chgData name="Alistair Matthews" userId="f97f7495-101d-45b3-ac62-45a15e4d56c5" providerId="ADAL" clId="{27779579-9A04-4878-923D-68AA5F3461DA}" dt="2024-09-02T14:17:38.199" v="3535" actId="478"/>
          <ac:cxnSpMkLst>
            <pc:docMk/>
            <pc:sldMk cId="2346561899" sldId="302"/>
            <ac:cxnSpMk id="11" creationId="{7A84C639-F76F-BAFF-A925-7AB270237149}"/>
          </ac:cxnSpMkLst>
        </pc:cxnChg>
        <pc:cxnChg chg="del mod topLvl">
          <ac:chgData name="Alistair Matthews" userId="f97f7495-101d-45b3-ac62-45a15e4d56c5" providerId="ADAL" clId="{27779579-9A04-4878-923D-68AA5F3461DA}" dt="2024-09-02T14:17:38.199" v="3535" actId="478"/>
          <ac:cxnSpMkLst>
            <pc:docMk/>
            <pc:sldMk cId="2346561899" sldId="302"/>
            <ac:cxnSpMk id="12" creationId="{4DF4DC3A-766B-568C-B38C-BF755D18B148}"/>
          </ac:cxnSpMkLst>
        </pc:cxnChg>
        <pc:cxnChg chg="del mod topLvl">
          <ac:chgData name="Alistair Matthews" userId="f97f7495-101d-45b3-ac62-45a15e4d56c5" providerId="ADAL" clId="{27779579-9A04-4878-923D-68AA5F3461DA}" dt="2024-09-02T14:17:38.199" v="3535" actId="478"/>
          <ac:cxnSpMkLst>
            <pc:docMk/>
            <pc:sldMk cId="2346561899" sldId="302"/>
            <ac:cxnSpMk id="13" creationId="{95E3FA38-174F-F39F-A618-F42E26AA26AE}"/>
          </ac:cxnSpMkLst>
        </pc:cxnChg>
        <pc:cxnChg chg="del mod topLvl">
          <ac:chgData name="Alistair Matthews" userId="f97f7495-101d-45b3-ac62-45a15e4d56c5" providerId="ADAL" clId="{27779579-9A04-4878-923D-68AA5F3461DA}" dt="2024-09-02T14:46:12.684" v="3844" actId="478"/>
          <ac:cxnSpMkLst>
            <pc:docMk/>
            <pc:sldMk cId="2346561899" sldId="302"/>
            <ac:cxnSpMk id="21" creationId="{6EBBE6ED-A48F-143E-B884-B26ED14EFF12}"/>
          </ac:cxnSpMkLst>
        </pc:cxnChg>
        <pc:cxnChg chg="mod topLvl">
          <ac:chgData name="Alistair Matthews" userId="f97f7495-101d-45b3-ac62-45a15e4d56c5" providerId="ADAL" clId="{27779579-9A04-4878-923D-68AA5F3461DA}" dt="2024-09-02T14:31:57.957" v="3694" actId="14100"/>
          <ac:cxnSpMkLst>
            <pc:docMk/>
            <pc:sldMk cId="2346561899" sldId="302"/>
            <ac:cxnSpMk id="28" creationId="{0438594B-B13B-38CE-7CEA-AA44411427DE}"/>
          </ac:cxnSpMkLst>
        </pc:cxnChg>
        <pc:cxnChg chg="del mod">
          <ac:chgData name="Alistair Matthews" userId="f97f7495-101d-45b3-ac62-45a15e4d56c5" providerId="ADAL" clId="{27779579-9A04-4878-923D-68AA5F3461DA}" dt="2024-09-02T14:30:50.974" v="3683" actId="478"/>
          <ac:cxnSpMkLst>
            <pc:docMk/>
            <pc:sldMk cId="2346561899" sldId="302"/>
            <ac:cxnSpMk id="29" creationId="{AA0926A6-5AC3-8BAD-79FD-88EFC3799E13}"/>
          </ac:cxnSpMkLst>
        </pc:cxnChg>
        <pc:cxnChg chg="mod topLvl">
          <ac:chgData name="Alistair Matthews" userId="f97f7495-101d-45b3-ac62-45a15e4d56c5" providerId="ADAL" clId="{27779579-9A04-4878-923D-68AA5F3461DA}" dt="2024-09-02T14:30:01.905" v="3657" actId="14100"/>
          <ac:cxnSpMkLst>
            <pc:docMk/>
            <pc:sldMk cId="2346561899" sldId="302"/>
            <ac:cxnSpMk id="37" creationId="{2E02A1E2-9916-D281-701C-BE6053B5BFE0}"/>
          </ac:cxnSpMkLst>
        </pc:cxnChg>
        <pc:cxnChg chg="add mod">
          <ac:chgData name="Alistair Matthews" userId="f97f7495-101d-45b3-ac62-45a15e4d56c5" providerId="ADAL" clId="{27779579-9A04-4878-923D-68AA5F3461DA}" dt="2024-09-02T14:26:14.036" v="3597" actId="692"/>
          <ac:cxnSpMkLst>
            <pc:docMk/>
            <pc:sldMk cId="2346561899" sldId="302"/>
            <ac:cxnSpMk id="66" creationId="{915D805D-0C4B-6D89-635C-07A6AACD4C49}"/>
          </ac:cxnSpMkLst>
        </pc:cxnChg>
        <pc:cxnChg chg="add mod">
          <ac:chgData name="Alistair Matthews" userId="f97f7495-101d-45b3-ac62-45a15e4d56c5" providerId="ADAL" clId="{27779579-9A04-4878-923D-68AA5F3461DA}" dt="2024-09-02T14:27:47.416" v="3630" actId="14100"/>
          <ac:cxnSpMkLst>
            <pc:docMk/>
            <pc:sldMk cId="2346561899" sldId="302"/>
            <ac:cxnSpMk id="69" creationId="{C53DF22D-7880-F088-4AB6-302C8F140C55}"/>
          </ac:cxnSpMkLst>
        </pc:cxnChg>
        <pc:cxnChg chg="add mod">
          <ac:chgData name="Alistair Matthews" userId="f97f7495-101d-45b3-ac62-45a15e4d56c5" providerId="ADAL" clId="{27779579-9A04-4878-923D-68AA5F3461DA}" dt="2024-09-02T14:28:26.134" v="3638" actId="14100"/>
          <ac:cxnSpMkLst>
            <pc:docMk/>
            <pc:sldMk cId="2346561899" sldId="302"/>
            <ac:cxnSpMk id="72" creationId="{FD702AA5-09C2-2C4E-A7DC-0A302564155E}"/>
          </ac:cxnSpMkLst>
        </pc:cxnChg>
        <pc:cxnChg chg="add mod">
          <ac:chgData name="Alistair Matthews" userId="f97f7495-101d-45b3-ac62-45a15e4d56c5" providerId="ADAL" clId="{27779579-9A04-4878-923D-68AA5F3461DA}" dt="2024-09-02T14:33:37.934" v="3708" actId="14100"/>
          <ac:cxnSpMkLst>
            <pc:docMk/>
            <pc:sldMk cId="2346561899" sldId="302"/>
            <ac:cxnSpMk id="88" creationId="{7FDFF573-8765-159A-A17F-92889B51355A}"/>
          </ac:cxnSpMkLst>
        </pc:cxnChg>
        <pc:cxnChg chg="add mod">
          <ac:chgData name="Alistair Matthews" userId="f97f7495-101d-45b3-ac62-45a15e4d56c5" providerId="ADAL" clId="{27779579-9A04-4878-923D-68AA5F3461DA}" dt="2024-09-02T14:33:33.326" v="3707" actId="14100"/>
          <ac:cxnSpMkLst>
            <pc:docMk/>
            <pc:sldMk cId="2346561899" sldId="302"/>
            <ac:cxnSpMk id="91" creationId="{5D52FE67-359B-A7C9-D47E-BAEE5CB4D802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9-02T14:46:05.724" v="3843" actId="478"/>
        <pc:sldMkLst>
          <pc:docMk/>
          <pc:sldMk cId="4294195745" sldId="303"/>
        </pc:sldMkLst>
        <pc:spChg chg="add mod">
          <ac:chgData name="Alistair Matthews" userId="f97f7495-101d-45b3-ac62-45a15e4d56c5" providerId="ADAL" clId="{27779579-9A04-4878-923D-68AA5F3461DA}" dt="2024-09-02T14:42:24.995" v="3837" actId="20577"/>
          <ac:spMkLst>
            <pc:docMk/>
            <pc:sldMk cId="4294195745" sldId="303"/>
            <ac:spMk id="4" creationId="{7CEDC96D-51DA-14D7-6A5F-218684D926EA}"/>
          </ac:spMkLst>
        </pc:spChg>
        <pc:spChg chg="mod topLvl">
          <ac:chgData name="Alistair Matthews" userId="f97f7495-101d-45b3-ac62-45a15e4d56c5" providerId="ADAL" clId="{27779579-9A04-4878-923D-68AA5F3461DA}" dt="2024-09-02T14:42:12.744" v="3818" actId="14100"/>
          <ac:spMkLst>
            <pc:docMk/>
            <pc:sldMk cId="4294195745" sldId="303"/>
            <ac:spMk id="17" creationId="{C0FEA07F-EBB1-299E-6101-A361EDAC2017}"/>
          </ac:spMkLst>
        </pc:spChg>
        <pc:spChg chg="topLvl">
          <ac:chgData name="Alistair Matthews" userId="f97f7495-101d-45b3-ac62-45a15e4d56c5" providerId="ADAL" clId="{27779579-9A04-4878-923D-68AA5F3461DA}" dt="2024-09-02T14:37:36.739" v="3736" actId="165"/>
          <ac:spMkLst>
            <pc:docMk/>
            <pc:sldMk cId="4294195745" sldId="303"/>
            <ac:spMk id="61" creationId="{9F9ED838-C47D-B8E6-F056-46BC56B4CB8E}"/>
          </ac:spMkLst>
        </pc:spChg>
        <pc:spChg chg="topLvl">
          <ac:chgData name="Alistair Matthews" userId="f97f7495-101d-45b3-ac62-45a15e4d56c5" providerId="ADAL" clId="{27779579-9A04-4878-923D-68AA5F3461DA}" dt="2024-09-02T14:37:36.739" v="3736" actId="165"/>
          <ac:spMkLst>
            <pc:docMk/>
            <pc:sldMk cId="4294195745" sldId="303"/>
            <ac:spMk id="64" creationId="{7EFC5FDA-E00E-16E1-E431-A6476A40D329}"/>
          </ac:spMkLst>
        </pc:spChg>
        <pc:spChg chg="del topLvl">
          <ac:chgData name="Alistair Matthews" userId="f97f7495-101d-45b3-ac62-45a15e4d56c5" providerId="ADAL" clId="{27779579-9A04-4878-923D-68AA5F3461DA}" dt="2024-09-02T14:37:46.044" v="3737" actId="478"/>
          <ac:spMkLst>
            <pc:docMk/>
            <pc:sldMk cId="4294195745" sldId="303"/>
            <ac:spMk id="67" creationId="{B11999B9-9F0F-1957-0F2A-AC5C8A81CAB6}"/>
          </ac:spMkLst>
        </pc:spChg>
        <pc:spChg chg="del topLvl">
          <ac:chgData name="Alistair Matthews" userId="f97f7495-101d-45b3-ac62-45a15e4d56c5" providerId="ADAL" clId="{27779579-9A04-4878-923D-68AA5F3461DA}" dt="2024-09-02T14:37:56.184" v="3739" actId="478"/>
          <ac:spMkLst>
            <pc:docMk/>
            <pc:sldMk cId="4294195745" sldId="303"/>
            <ac:spMk id="68" creationId="{9DE3DF8C-1D7A-2813-9404-DFDBD244ADEE}"/>
          </ac:spMkLst>
        </pc:spChg>
        <pc:spChg chg="mod topLvl">
          <ac:chgData name="Alistair Matthews" userId="f97f7495-101d-45b3-ac62-45a15e4d56c5" providerId="ADAL" clId="{27779579-9A04-4878-923D-68AA5F3461DA}" dt="2024-09-02T14:41:35.474" v="3802" actId="688"/>
          <ac:spMkLst>
            <pc:docMk/>
            <pc:sldMk cId="4294195745" sldId="303"/>
            <ac:spMk id="96" creationId="{54BBE786-A8E8-ECE4-F33D-9AA81C8BF5B8}"/>
          </ac:spMkLst>
        </pc:spChg>
        <pc:spChg chg="mod topLvl">
          <ac:chgData name="Alistair Matthews" userId="f97f7495-101d-45b3-ac62-45a15e4d56c5" providerId="ADAL" clId="{27779579-9A04-4878-923D-68AA5F3461DA}" dt="2024-09-02T14:41:53.444" v="3817" actId="1076"/>
          <ac:spMkLst>
            <pc:docMk/>
            <pc:sldMk cId="4294195745" sldId="303"/>
            <ac:spMk id="97" creationId="{BE636A30-E4C4-86FD-C83E-30CA96031D81}"/>
          </ac:spMkLst>
        </pc:spChg>
        <pc:spChg chg="mod topLvl">
          <ac:chgData name="Alistair Matthews" userId="f97f7495-101d-45b3-ac62-45a15e4d56c5" providerId="ADAL" clId="{27779579-9A04-4878-923D-68AA5F3461DA}" dt="2024-09-02T14:42:42.254" v="3841" actId="14100"/>
          <ac:spMkLst>
            <pc:docMk/>
            <pc:sldMk cId="4294195745" sldId="303"/>
            <ac:spMk id="98" creationId="{AF1B18B2-C996-A53F-70BD-265BF45E0F87}"/>
          </ac:spMkLst>
        </pc:spChg>
        <pc:grpChg chg="add">
          <ac:chgData name="Alistair Matthews" userId="f97f7495-101d-45b3-ac62-45a15e4d56c5" providerId="ADAL" clId="{27779579-9A04-4878-923D-68AA5F3461DA}" dt="2024-09-02T14:42:51.035" v="3842" actId="164"/>
          <ac:grpSpMkLst>
            <pc:docMk/>
            <pc:sldMk cId="4294195745" sldId="303"/>
            <ac:grpSpMk id="8" creationId="{3C4CB4A6-A2F2-70CB-6AA2-81B0CA378120}"/>
          </ac:grpSpMkLst>
        </pc:grpChg>
        <pc:grpChg chg="topLvl">
          <ac:chgData name="Alistair Matthews" userId="f97f7495-101d-45b3-ac62-45a15e4d56c5" providerId="ADAL" clId="{27779579-9A04-4878-923D-68AA5F3461DA}" dt="2024-09-02T14:37:36.739" v="3736" actId="165"/>
          <ac:grpSpMkLst>
            <pc:docMk/>
            <pc:sldMk cId="4294195745" sldId="303"/>
            <ac:grpSpMk id="85" creationId="{64ECDEE9-86A4-4F7E-02BD-66E6CF7ACC8A}"/>
          </ac:grpSpMkLst>
        </pc:grpChg>
        <pc:grpChg chg="topLvl">
          <ac:chgData name="Alistair Matthews" userId="f97f7495-101d-45b3-ac62-45a15e4d56c5" providerId="ADAL" clId="{27779579-9A04-4878-923D-68AA5F3461DA}" dt="2024-09-02T14:37:36.739" v="3736" actId="165"/>
          <ac:grpSpMkLst>
            <pc:docMk/>
            <pc:sldMk cId="4294195745" sldId="303"/>
            <ac:grpSpMk id="86" creationId="{D568E678-61E8-E335-1462-99B52D48CE21}"/>
          </ac:grpSpMkLst>
        </pc:grpChg>
        <pc:grpChg chg="del">
          <ac:chgData name="Alistair Matthews" userId="f97f7495-101d-45b3-ac62-45a15e4d56c5" providerId="ADAL" clId="{27779579-9A04-4878-923D-68AA5F3461DA}" dt="2024-09-02T14:37:36.739" v="3736" actId="165"/>
          <ac:grpSpMkLst>
            <pc:docMk/>
            <pc:sldMk cId="4294195745" sldId="303"/>
            <ac:grpSpMk id="99" creationId="{16F97D43-C4C3-EEF5-2BF8-C0892FCF3BD7}"/>
          </ac:grpSpMkLst>
        </pc:grpChg>
        <pc:picChg chg="add mod">
          <ac:chgData name="Alistair Matthews" userId="f97f7495-101d-45b3-ac62-45a15e4d56c5" providerId="ADAL" clId="{27779579-9A04-4878-923D-68AA5F3461DA}" dt="2024-09-02T14:40:06.904" v="3744" actId="14100"/>
          <ac:picMkLst>
            <pc:docMk/>
            <pc:sldMk cId="4294195745" sldId="303"/>
            <ac:picMk id="3" creationId="{E79B70C8-F699-B9DD-D65C-477A0047F683}"/>
          </ac:picMkLst>
        </pc:picChg>
        <pc:picChg chg="topLvl">
          <ac:chgData name="Alistair Matthews" userId="f97f7495-101d-45b3-ac62-45a15e4d56c5" providerId="ADAL" clId="{27779579-9A04-4878-923D-68AA5F3461DA}" dt="2024-09-02T14:37:36.739" v="3736" actId="165"/>
          <ac:picMkLst>
            <pc:docMk/>
            <pc:sldMk cId="4294195745" sldId="303"/>
            <ac:picMk id="60" creationId="{EFD5F1F7-D3F1-4D0C-CD53-4F6ABC9A8132}"/>
          </ac:picMkLst>
        </pc:picChg>
        <pc:picChg chg="del topLvl">
          <ac:chgData name="Alistair Matthews" userId="f97f7495-101d-45b3-ac62-45a15e4d56c5" providerId="ADAL" clId="{27779579-9A04-4878-923D-68AA5F3461DA}" dt="2024-09-02T14:37:49.556" v="3738" actId="478"/>
          <ac:picMkLst>
            <pc:docMk/>
            <pc:sldMk cId="4294195745" sldId="303"/>
            <ac:picMk id="63" creationId="{444A4C76-3007-CEC9-36F2-24986E0BC1FE}"/>
          </ac:picMkLst>
        </pc:picChg>
        <pc:cxnChg chg="del topLvl">
          <ac:chgData name="Alistair Matthews" userId="f97f7495-101d-45b3-ac62-45a15e4d56c5" providerId="ADAL" clId="{27779579-9A04-4878-923D-68AA5F3461DA}" dt="2024-09-02T14:46:05.724" v="3843" actId="478"/>
          <ac:cxnSpMkLst>
            <pc:docMk/>
            <pc:sldMk cId="4294195745" sldId="303"/>
            <ac:cxnSpMk id="21" creationId="{1DF799B3-91C0-42F1-4A82-0D604059AE70}"/>
          </ac:cxnSpMkLst>
        </pc:cxnChg>
        <pc:cxnChg chg="topLvl">
          <ac:chgData name="Alistair Matthews" userId="f97f7495-101d-45b3-ac62-45a15e4d56c5" providerId="ADAL" clId="{27779579-9A04-4878-923D-68AA5F3461DA}" dt="2024-09-02T14:37:36.739" v="3736" actId="165"/>
          <ac:cxnSpMkLst>
            <pc:docMk/>
            <pc:sldMk cId="4294195745" sldId="303"/>
            <ac:cxnSpMk id="66" creationId="{863095C9-1957-25C2-824E-FF6D5D36993A}"/>
          </ac:cxnSpMkLst>
        </pc:cxnChg>
        <pc:cxnChg chg="mod topLvl">
          <ac:chgData name="Alistair Matthews" userId="f97f7495-101d-45b3-ac62-45a15e4d56c5" providerId="ADAL" clId="{27779579-9A04-4878-923D-68AA5F3461DA}" dt="2024-09-02T14:37:46.044" v="3737" actId="478"/>
          <ac:cxnSpMkLst>
            <pc:docMk/>
            <pc:sldMk cId="4294195745" sldId="303"/>
            <ac:cxnSpMk id="69" creationId="{A624F1CD-A046-1A77-182E-5871F8BF34EA}"/>
          </ac:cxnSpMkLst>
        </pc:cxnChg>
        <pc:cxnChg chg="del mod topLvl">
          <ac:chgData name="Alistair Matthews" userId="f97f7495-101d-45b3-ac62-45a15e4d56c5" providerId="ADAL" clId="{27779579-9A04-4878-923D-68AA5F3461DA}" dt="2024-09-02T14:38:05.304" v="3740" actId="478"/>
          <ac:cxnSpMkLst>
            <pc:docMk/>
            <pc:sldMk cId="4294195745" sldId="303"/>
            <ac:cxnSpMk id="72" creationId="{E2C6A0BD-B65E-5438-B344-F7B39FFE3EBF}"/>
          </ac:cxnSpMkLst>
        </pc:cxnChg>
        <pc:cxnChg chg="mod topLvl">
          <ac:chgData name="Alistair Matthews" userId="f97f7495-101d-45b3-ac62-45a15e4d56c5" providerId="ADAL" clId="{27779579-9A04-4878-923D-68AA5F3461DA}" dt="2024-09-02T14:41:09.804" v="3789" actId="14100"/>
          <ac:cxnSpMkLst>
            <pc:docMk/>
            <pc:sldMk cId="4294195745" sldId="303"/>
            <ac:cxnSpMk id="88" creationId="{EF52D546-6241-AAD0-A96F-CB3865A854E5}"/>
          </ac:cxnSpMkLst>
        </pc:cxnChg>
        <pc:cxnChg chg="mod topLvl">
          <ac:chgData name="Alistair Matthews" userId="f97f7495-101d-45b3-ac62-45a15e4d56c5" providerId="ADAL" clId="{27779579-9A04-4878-923D-68AA5F3461DA}" dt="2024-09-02T14:40:56.214" v="3787" actId="14100"/>
          <ac:cxnSpMkLst>
            <pc:docMk/>
            <pc:sldMk cId="4294195745" sldId="303"/>
            <ac:cxnSpMk id="91" creationId="{DCCA16BA-DCEB-89BC-7650-8B1C76202645}"/>
          </ac:cxnSpMkLst>
        </pc:cxnChg>
      </pc:sldChg>
      <pc:sldChg chg="addSp delSp modSp new mod">
        <pc:chgData name="Alistair Matthews" userId="f97f7495-101d-45b3-ac62-45a15e4d56c5" providerId="ADAL" clId="{27779579-9A04-4878-923D-68AA5F3461DA}" dt="2024-09-02T14:54:57.329" v="4067" actId="164"/>
        <pc:sldMkLst>
          <pc:docMk/>
          <pc:sldMk cId="3893570865" sldId="304"/>
        </pc:sldMkLst>
        <pc:spChg chg="del">
          <ac:chgData name="Alistair Matthews" userId="f97f7495-101d-45b3-ac62-45a15e4d56c5" providerId="ADAL" clId="{27779579-9A04-4878-923D-68AA5F3461DA}" dt="2024-09-02T14:47:30.254" v="3846" actId="478"/>
          <ac:spMkLst>
            <pc:docMk/>
            <pc:sldMk cId="3893570865" sldId="304"/>
            <ac:spMk id="2" creationId="{9D23E4A7-ACA4-85D1-A509-081598CD86A8}"/>
          </ac:spMkLst>
        </pc:spChg>
        <pc:spChg chg="del">
          <ac:chgData name="Alistair Matthews" userId="f97f7495-101d-45b3-ac62-45a15e4d56c5" providerId="ADAL" clId="{27779579-9A04-4878-923D-68AA5F3461DA}" dt="2024-09-02T14:47:30.254" v="3846" actId="478"/>
          <ac:spMkLst>
            <pc:docMk/>
            <pc:sldMk cId="3893570865" sldId="304"/>
            <ac:spMk id="3" creationId="{866290CE-FC04-5D94-6345-D231EDC448B3}"/>
          </ac:spMkLst>
        </pc:spChg>
        <pc:spChg chg="add mod">
          <ac:chgData name="Alistair Matthews" userId="f97f7495-101d-45b3-ac62-45a15e4d56c5" providerId="ADAL" clId="{27779579-9A04-4878-923D-68AA5F3461DA}" dt="2024-09-02T14:47:54.638" v="3863" actId="1076"/>
          <ac:spMkLst>
            <pc:docMk/>
            <pc:sldMk cId="3893570865" sldId="304"/>
            <ac:spMk id="4" creationId="{6EBE2081-3353-EC46-8213-2CC52F08A7C5}"/>
          </ac:spMkLst>
        </pc:spChg>
        <pc:spChg chg="add mod">
          <ac:chgData name="Alistair Matthews" userId="f97f7495-101d-45b3-ac62-45a15e4d56c5" providerId="ADAL" clId="{27779579-9A04-4878-923D-68AA5F3461DA}" dt="2024-09-02T14:52:11.744" v="4043" actId="14100"/>
          <ac:spMkLst>
            <pc:docMk/>
            <pc:sldMk cId="3893570865" sldId="304"/>
            <ac:spMk id="5" creationId="{C2DF7933-0AFE-16A8-D375-A7B71EAB30DA}"/>
          </ac:spMkLst>
        </pc:spChg>
        <pc:spChg chg="add mod">
          <ac:chgData name="Alistair Matthews" userId="f97f7495-101d-45b3-ac62-45a15e4d56c5" providerId="ADAL" clId="{27779579-9A04-4878-923D-68AA5F3461DA}" dt="2024-09-02T14:52:11.744" v="4043" actId="14100"/>
          <ac:spMkLst>
            <pc:docMk/>
            <pc:sldMk cId="3893570865" sldId="304"/>
            <ac:spMk id="6" creationId="{FFE30DD4-0FA9-B3E4-D75D-F2E77EBDA240}"/>
          </ac:spMkLst>
        </pc:spChg>
        <pc:spChg chg="add mod">
          <ac:chgData name="Alistair Matthews" userId="f97f7495-101d-45b3-ac62-45a15e4d56c5" providerId="ADAL" clId="{27779579-9A04-4878-923D-68AA5F3461DA}" dt="2024-09-02T14:52:11.744" v="4043" actId="14100"/>
          <ac:spMkLst>
            <pc:docMk/>
            <pc:sldMk cId="3893570865" sldId="304"/>
            <ac:spMk id="7" creationId="{6722AE8B-AA42-66EB-5DBB-3ECF7FD80002}"/>
          </ac:spMkLst>
        </pc:spChg>
        <pc:spChg chg="add mod">
          <ac:chgData name="Alistair Matthews" userId="f97f7495-101d-45b3-ac62-45a15e4d56c5" providerId="ADAL" clId="{27779579-9A04-4878-923D-68AA5F3461DA}" dt="2024-09-02T14:52:11.744" v="4043" actId="14100"/>
          <ac:spMkLst>
            <pc:docMk/>
            <pc:sldMk cId="3893570865" sldId="304"/>
            <ac:spMk id="8" creationId="{B2C1D390-210A-6A8F-600B-112D7F199C64}"/>
          </ac:spMkLst>
        </pc:spChg>
        <pc:spChg chg="add mod">
          <ac:chgData name="Alistair Matthews" userId="f97f7495-101d-45b3-ac62-45a15e4d56c5" providerId="ADAL" clId="{27779579-9A04-4878-923D-68AA5F3461DA}" dt="2024-09-02T14:52:11.744" v="4043" actId="14100"/>
          <ac:spMkLst>
            <pc:docMk/>
            <pc:sldMk cId="3893570865" sldId="304"/>
            <ac:spMk id="9" creationId="{1E227F42-0596-F787-7AD2-42AAEE6DD32F}"/>
          </ac:spMkLst>
        </pc:spChg>
        <pc:spChg chg="add mod">
          <ac:chgData name="Alistair Matthews" userId="f97f7495-101d-45b3-ac62-45a15e4d56c5" providerId="ADAL" clId="{27779579-9A04-4878-923D-68AA5F3461DA}" dt="2024-09-02T14:50:33.494" v="3947" actId="1076"/>
          <ac:spMkLst>
            <pc:docMk/>
            <pc:sldMk cId="3893570865" sldId="304"/>
            <ac:spMk id="10" creationId="{6FB9AA28-96F0-CC33-ABE2-A91B6C2E0AD6}"/>
          </ac:spMkLst>
        </pc:spChg>
        <pc:spChg chg="add mod">
          <ac:chgData name="Alistair Matthews" userId="f97f7495-101d-45b3-ac62-45a15e4d56c5" providerId="ADAL" clId="{27779579-9A04-4878-923D-68AA5F3461DA}" dt="2024-09-02T14:50:46.314" v="3965" actId="20577"/>
          <ac:spMkLst>
            <pc:docMk/>
            <pc:sldMk cId="3893570865" sldId="304"/>
            <ac:spMk id="11" creationId="{F43AE7EB-D2ED-0BEB-8FE7-75351679BDC9}"/>
          </ac:spMkLst>
        </pc:spChg>
        <pc:spChg chg="add mod">
          <ac:chgData name="Alistair Matthews" userId="f97f7495-101d-45b3-ac62-45a15e4d56c5" providerId="ADAL" clId="{27779579-9A04-4878-923D-68AA5F3461DA}" dt="2024-09-02T14:51:01.224" v="3989" actId="20577"/>
          <ac:spMkLst>
            <pc:docMk/>
            <pc:sldMk cId="3893570865" sldId="304"/>
            <ac:spMk id="12" creationId="{C44D99DA-BECC-268D-E905-F05278B4713F}"/>
          </ac:spMkLst>
        </pc:spChg>
        <pc:spChg chg="add mod">
          <ac:chgData name="Alistair Matthews" userId="f97f7495-101d-45b3-ac62-45a15e4d56c5" providerId="ADAL" clId="{27779579-9A04-4878-923D-68AA5F3461DA}" dt="2024-09-02T14:51:16.615" v="4006" actId="20577"/>
          <ac:spMkLst>
            <pc:docMk/>
            <pc:sldMk cId="3893570865" sldId="304"/>
            <ac:spMk id="13" creationId="{8F982058-9835-D278-858F-5D08FE9EE9A1}"/>
          </ac:spMkLst>
        </pc:spChg>
        <pc:spChg chg="add mod">
          <ac:chgData name="Alistair Matthews" userId="f97f7495-101d-45b3-ac62-45a15e4d56c5" providerId="ADAL" clId="{27779579-9A04-4878-923D-68AA5F3461DA}" dt="2024-09-02T14:51:36.914" v="4027" actId="20577"/>
          <ac:spMkLst>
            <pc:docMk/>
            <pc:sldMk cId="3893570865" sldId="304"/>
            <ac:spMk id="14" creationId="{E6CFD939-4A20-0D91-F497-5906ED870586}"/>
          </ac:spMkLst>
        </pc:spChg>
        <pc:spChg chg="add mod">
          <ac:chgData name="Alistair Matthews" userId="f97f7495-101d-45b3-ac62-45a15e4d56c5" providerId="ADAL" clId="{27779579-9A04-4878-923D-68AA5F3461DA}" dt="2024-09-02T14:51:58.482" v="4042" actId="20577"/>
          <ac:spMkLst>
            <pc:docMk/>
            <pc:sldMk cId="3893570865" sldId="304"/>
            <ac:spMk id="15" creationId="{E67E5598-92EE-2E98-A0FD-CD53D317DEC0}"/>
          </ac:spMkLst>
        </pc:spChg>
        <pc:spChg chg="add mod ord">
          <ac:chgData name="Alistair Matthews" userId="f97f7495-101d-45b3-ac62-45a15e4d56c5" providerId="ADAL" clId="{27779579-9A04-4878-923D-68AA5F3461DA}" dt="2024-09-02T14:54:48.566" v="4066" actId="167"/>
          <ac:spMkLst>
            <pc:docMk/>
            <pc:sldMk cId="3893570865" sldId="304"/>
            <ac:spMk id="30" creationId="{FFFD4CC8-28E4-6B36-8C38-96D69AB5C5BE}"/>
          </ac:spMkLst>
        </pc:spChg>
        <pc:grpChg chg="add">
          <ac:chgData name="Alistair Matthews" userId="f97f7495-101d-45b3-ac62-45a15e4d56c5" providerId="ADAL" clId="{27779579-9A04-4878-923D-68AA5F3461DA}" dt="2024-09-02T14:54:57.329" v="4067" actId="164"/>
          <ac:grpSpMkLst>
            <pc:docMk/>
            <pc:sldMk cId="3893570865" sldId="304"/>
            <ac:grpSpMk id="31" creationId="{B19F6446-71E2-9082-2F39-FD66A590E6D5}"/>
          </ac:grpSpMkLst>
        </pc:grpChg>
        <pc:cxnChg chg="add mod">
          <ac:chgData name="Alistair Matthews" userId="f97f7495-101d-45b3-ac62-45a15e4d56c5" providerId="ADAL" clId="{27779579-9A04-4878-923D-68AA5F3461DA}" dt="2024-09-02T14:53:22.217" v="4056" actId="692"/>
          <ac:cxnSpMkLst>
            <pc:docMk/>
            <pc:sldMk cId="3893570865" sldId="304"/>
            <ac:cxnSpMk id="16" creationId="{87E2A1B0-C393-F015-0299-97BF2B0C313D}"/>
          </ac:cxnSpMkLst>
        </pc:cxnChg>
        <pc:cxnChg chg="add mod">
          <ac:chgData name="Alistair Matthews" userId="f97f7495-101d-45b3-ac62-45a15e4d56c5" providerId="ADAL" clId="{27779579-9A04-4878-923D-68AA5F3461DA}" dt="2024-09-02T14:53:30.244" v="4057" actId="692"/>
          <ac:cxnSpMkLst>
            <pc:docMk/>
            <pc:sldMk cId="3893570865" sldId="304"/>
            <ac:cxnSpMk id="19" creationId="{A3DA73CA-168E-6D7E-2DFD-DDDD3C0F8376}"/>
          </ac:cxnSpMkLst>
        </pc:cxnChg>
        <pc:cxnChg chg="add mod">
          <ac:chgData name="Alistair Matthews" userId="f97f7495-101d-45b3-ac62-45a15e4d56c5" providerId="ADAL" clId="{27779579-9A04-4878-923D-68AA5F3461DA}" dt="2024-09-02T14:53:35.174" v="4058" actId="692"/>
          <ac:cxnSpMkLst>
            <pc:docMk/>
            <pc:sldMk cId="3893570865" sldId="304"/>
            <ac:cxnSpMk id="22" creationId="{EDBBA089-4D40-EFD5-4A26-CCAB6B1F916A}"/>
          </ac:cxnSpMkLst>
        </pc:cxnChg>
        <pc:cxnChg chg="add mod">
          <ac:chgData name="Alistair Matthews" userId="f97f7495-101d-45b3-ac62-45a15e4d56c5" providerId="ADAL" clId="{27779579-9A04-4878-923D-68AA5F3461DA}" dt="2024-09-02T14:53:39.163" v="4059" actId="692"/>
          <ac:cxnSpMkLst>
            <pc:docMk/>
            <pc:sldMk cId="3893570865" sldId="304"/>
            <ac:cxnSpMk id="25" creationId="{E7B1541B-A696-C56C-2209-D84144E4B647}"/>
          </ac:cxnSpMkLst>
        </pc:cxnChg>
        <pc:cxnChg chg="add mod">
          <ac:chgData name="Alistair Matthews" userId="f97f7495-101d-45b3-ac62-45a15e4d56c5" providerId="ADAL" clId="{27779579-9A04-4878-923D-68AA5F3461DA}" dt="2024-09-02T14:54:12.619" v="4062" actId="692"/>
          <ac:cxnSpMkLst>
            <pc:docMk/>
            <pc:sldMk cId="3893570865" sldId="304"/>
            <ac:cxnSpMk id="29" creationId="{99069C9B-8F97-5706-FF39-2E0F17EAC364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9-02T15:04:26.826" v="4154" actId="164"/>
        <pc:sldMkLst>
          <pc:docMk/>
          <pc:sldMk cId="4159851683" sldId="305"/>
        </pc:sldMkLst>
        <pc:spChg chg="add mod">
          <ac:chgData name="Alistair Matthews" userId="f97f7495-101d-45b3-ac62-45a15e4d56c5" providerId="ADAL" clId="{27779579-9A04-4878-923D-68AA5F3461DA}" dt="2024-09-02T14:58:22.904" v="4093" actId="20577"/>
          <ac:spMkLst>
            <pc:docMk/>
            <pc:sldMk cId="4159851683" sldId="305"/>
            <ac:spMk id="3" creationId="{B8C54119-789C-65E6-86CC-488B3A37AEE9}"/>
          </ac:spMkLst>
        </pc:spChg>
        <pc:spChg chg="add mod">
          <ac:chgData name="Alistair Matthews" userId="f97f7495-101d-45b3-ac62-45a15e4d56c5" providerId="ADAL" clId="{27779579-9A04-4878-923D-68AA5F3461DA}" dt="2024-09-02T14:58:42.655" v="4102" actId="20577"/>
          <ac:spMkLst>
            <pc:docMk/>
            <pc:sldMk cId="4159851683" sldId="305"/>
            <ac:spMk id="4" creationId="{3B4704A1-9494-0A4C-E72E-342E49BE9B5C}"/>
          </ac:spMkLst>
        </pc:spChg>
        <pc:spChg chg="mod topLvl">
          <ac:chgData name="Alistair Matthews" userId="f97f7495-101d-45b3-ac62-45a15e4d56c5" providerId="ADAL" clId="{27779579-9A04-4878-923D-68AA5F3461DA}" dt="2024-09-02T14:56:53.014" v="4071" actId="14100"/>
          <ac:spMkLst>
            <pc:docMk/>
            <pc:sldMk cId="4159851683" sldId="305"/>
            <ac:spMk id="5" creationId="{5823DC42-253F-88AF-4275-CA9B31B5E68E}"/>
          </ac:spMkLst>
        </pc:spChg>
        <pc:spChg chg="mod topLvl">
          <ac:chgData name="Alistair Matthews" userId="f97f7495-101d-45b3-ac62-45a15e4d56c5" providerId="ADAL" clId="{27779579-9A04-4878-923D-68AA5F3461DA}" dt="2024-09-02T14:56:53.014" v="4071" actId="14100"/>
          <ac:spMkLst>
            <pc:docMk/>
            <pc:sldMk cId="4159851683" sldId="305"/>
            <ac:spMk id="6" creationId="{78B4DC78-9BC0-97C0-7C78-46238C51975F}"/>
          </ac:spMkLst>
        </pc:spChg>
        <pc:spChg chg="mod topLvl">
          <ac:chgData name="Alistair Matthews" userId="f97f7495-101d-45b3-ac62-45a15e4d56c5" providerId="ADAL" clId="{27779579-9A04-4878-923D-68AA5F3461DA}" dt="2024-09-02T15:01:44.353" v="4132" actId="1076"/>
          <ac:spMkLst>
            <pc:docMk/>
            <pc:sldMk cId="4159851683" sldId="305"/>
            <ac:spMk id="7" creationId="{9434B14A-27A2-5069-04DE-C56F41C6807B}"/>
          </ac:spMkLst>
        </pc:spChg>
        <pc:spChg chg="mod topLvl">
          <ac:chgData name="Alistair Matthews" userId="f97f7495-101d-45b3-ac62-45a15e4d56c5" providerId="ADAL" clId="{27779579-9A04-4878-923D-68AA5F3461DA}" dt="2024-09-02T14:56:53.014" v="4071" actId="14100"/>
          <ac:spMkLst>
            <pc:docMk/>
            <pc:sldMk cId="4159851683" sldId="305"/>
            <ac:spMk id="8" creationId="{D0CCFD1B-FCB7-77A5-34A9-1ABD1A3F290E}"/>
          </ac:spMkLst>
        </pc:spChg>
        <pc:spChg chg="mod topLvl">
          <ac:chgData name="Alistair Matthews" userId="f97f7495-101d-45b3-ac62-45a15e4d56c5" providerId="ADAL" clId="{27779579-9A04-4878-923D-68AA5F3461DA}" dt="2024-09-02T14:56:53.014" v="4071" actId="14100"/>
          <ac:spMkLst>
            <pc:docMk/>
            <pc:sldMk cId="4159851683" sldId="305"/>
            <ac:spMk id="9" creationId="{84621CB1-A7A2-A41B-3DA7-AF19CB3374A9}"/>
          </ac:spMkLst>
        </pc:spChg>
        <pc:spChg chg="topLvl">
          <ac:chgData name="Alistair Matthews" userId="f97f7495-101d-45b3-ac62-45a15e4d56c5" providerId="ADAL" clId="{27779579-9A04-4878-923D-68AA5F3461DA}" dt="2024-09-02T14:56:22.193" v="4069" actId="165"/>
          <ac:spMkLst>
            <pc:docMk/>
            <pc:sldMk cId="4159851683" sldId="305"/>
            <ac:spMk id="10" creationId="{587B4695-7D01-642B-B8E3-3CFC99766C3F}"/>
          </ac:spMkLst>
        </pc:spChg>
        <pc:spChg chg="topLvl">
          <ac:chgData name="Alistair Matthews" userId="f97f7495-101d-45b3-ac62-45a15e4d56c5" providerId="ADAL" clId="{27779579-9A04-4878-923D-68AA5F3461DA}" dt="2024-09-02T14:56:22.193" v="4069" actId="165"/>
          <ac:spMkLst>
            <pc:docMk/>
            <pc:sldMk cId="4159851683" sldId="305"/>
            <ac:spMk id="11" creationId="{FAE1B178-B84C-1305-556C-C60D8C221736}"/>
          </ac:spMkLst>
        </pc:spChg>
        <pc:spChg chg="mod topLvl">
          <ac:chgData name="Alistair Matthews" userId="f97f7495-101d-45b3-ac62-45a15e4d56c5" providerId="ADAL" clId="{27779579-9A04-4878-923D-68AA5F3461DA}" dt="2024-09-02T14:57:38.884" v="4074" actId="207"/>
          <ac:spMkLst>
            <pc:docMk/>
            <pc:sldMk cId="4159851683" sldId="305"/>
            <ac:spMk id="12" creationId="{27C203B4-5137-680F-3709-4BD89FF21115}"/>
          </ac:spMkLst>
        </pc:spChg>
        <pc:spChg chg="topLvl">
          <ac:chgData name="Alistair Matthews" userId="f97f7495-101d-45b3-ac62-45a15e4d56c5" providerId="ADAL" clId="{27779579-9A04-4878-923D-68AA5F3461DA}" dt="2024-09-02T14:56:22.193" v="4069" actId="165"/>
          <ac:spMkLst>
            <pc:docMk/>
            <pc:sldMk cId="4159851683" sldId="305"/>
            <ac:spMk id="13" creationId="{61C14B42-CC1A-A002-9909-5473106B92D4}"/>
          </ac:spMkLst>
        </pc:spChg>
        <pc:spChg chg="topLvl">
          <ac:chgData name="Alistair Matthews" userId="f97f7495-101d-45b3-ac62-45a15e4d56c5" providerId="ADAL" clId="{27779579-9A04-4878-923D-68AA5F3461DA}" dt="2024-09-02T14:56:22.193" v="4069" actId="165"/>
          <ac:spMkLst>
            <pc:docMk/>
            <pc:sldMk cId="4159851683" sldId="305"/>
            <ac:spMk id="14" creationId="{1036AA6A-1D54-19D1-D808-EBCFDAC66719}"/>
          </ac:spMkLst>
        </pc:spChg>
        <pc:spChg chg="mod topLvl">
          <ac:chgData name="Alistair Matthews" userId="f97f7495-101d-45b3-ac62-45a15e4d56c5" providerId="ADAL" clId="{27779579-9A04-4878-923D-68AA5F3461DA}" dt="2024-09-02T14:57:04.428" v="4072" actId="1076"/>
          <ac:spMkLst>
            <pc:docMk/>
            <pc:sldMk cId="4159851683" sldId="305"/>
            <ac:spMk id="15" creationId="{ADE8499E-C323-5ADD-8EC9-74035CB8728A}"/>
          </ac:spMkLst>
        </pc:spChg>
        <pc:spChg chg="add mod">
          <ac:chgData name="Alistair Matthews" userId="f97f7495-101d-45b3-ac62-45a15e4d56c5" providerId="ADAL" clId="{27779579-9A04-4878-923D-68AA5F3461DA}" dt="2024-09-02T14:59:03.780" v="4120" actId="20577"/>
          <ac:spMkLst>
            <pc:docMk/>
            <pc:sldMk cId="4159851683" sldId="305"/>
            <ac:spMk id="17" creationId="{36B61E9A-2E38-4C67-58D3-AB1A1A60E4DF}"/>
          </ac:spMkLst>
        </pc:spChg>
        <pc:spChg chg="mod topLvl">
          <ac:chgData name="Alistair Matthews" userId="f97f7495-101d-45b3-ac62-45a15e4d56c5" providerId="ADAL" clId="{27779579-9A04-4878-923D-68AA5F3461DA}" dt="2024-09-02T15:04:19.608" v="4153" actId="14100"/>
          <ac:spMkLst>
            <pc:docMk/>
            <pc:sldMk cId="4159851683" sldId="305"/>
            <ac:spMk id="30" creationId="{5D6B4F72-9072-89EE-D521-BF14895AEE77}"/>
          </ac:spMkLst>
        </pc:spChg>
        <pc:grpChg chg="del">
          <ac:chgData name="Alistair Matthews" userId="f97f7495-101d-45b3-ac62-45a15e4d56c5" providerId="ADAL" clId="{27779579-9A04-4878-923D-68AA5F3461DA}" dt="2024-09-02T14:56:22.193" v="4069" actId="165"/>
          <ac:grpSpMkLst>
            <pc:docMk/>
            <pc:sldMk cId="4159851683" sldId="305"/>
            <ac:grpSpMk id="31" creationId="{83B11B2C-A5C6-CD33-9A64-712407241CAF}"/>
          </ac:grpSpMkLst>
        </pc:grpChg>
        <pc:grpChg chg="add">
          <ac:chgData name="Alistair Matthews" userId="f97f7495-101d-45b3-ac62-45a15e4d56c5" providerId="ADAL" clId="{27779579-9A04-4878-923D-68AA5F3461DA}" dt="2024-09-02T15:04:26.826" v="4154" actId="164"/>
          <ac:grpSpMkLst>
            <pc:docMk/>
            <pc:sldMk cId="4159851683" sldId="305"/>
            <ac:grpSpMk id="42" creationId="{AC874137-8AE9-B3E2-A4B6-5633C96B610B}"/>
          </ac:grpSpMkLst>
        </pc:grpChg>
        <pc:picChg chg="add mod">
          <ac:chgData name="Alistair Matthews" userId="f97f7495-101d-45b3-ac62-45a15e4d56c5" providerId="ADAL" clId="{27779579-9A04-4878-923D-68AA5F3461DA}" dt="2024-09-02T15:00:48.445" v="4126" actId="1076"/>
          <ac:picMkLst>
            <pc:docMk/>
            <pc:sldMk cId="4159851683" sldId="305"/>
            <ac:picMk id="18" creationId="{7028AFC7-8224-011F-274C-026AC8971B09}"/>
          </ac:picMkLst>
        </pc:picChg>
        <pc:picChg chg="add mod">
          <ac:chgData name="Alistair Matthews" userId="f97f7495-101d-45b3-ac62-45a15e4d56c5" providerId="ADAL" clId="{27779579-9A04-4878-923D-68AA5F3461DA}" dt="2024-09-02T15:02:26.814" v="4138" actId="1076"/>
          <ac:picMkLst>
            <pc:docMk/>
            <pc:sldMk cId="4159851683" sldId="305"/>
            <ac:picMk id="21" creationId="{CEA66AE2-1397-B7DC-2C09-03F49DA5C0F8}"/>
          </ac:picMkLst>
        </pc:picChg>
        <pc:picChg chg="add mod">
          <ac:chgData name="Alistair Matthews" userId="f97f7495-101d-45b3-ac62-45a15e4d56c5" providerId="ADAL" clId="{27779579-9A04-4878-923D-68AA5F3461DA}" dt="2024-09-02T15:03:44.084" v="4150" actId="1076"/>
          <ac:picMkLst>
            <pc:docMk/>
            <pc:sldMk cId="4159851683" sldId="305"/>
            <ac:picMk id="38" creationId="{3A1564EB-BA85-349A-ED0F-7AEFB448E2FE}"/>
          </ac:picMkLst>
        </pc:picChg>
        <pc:picChg chg="add mod">
          <ac:chgData name="Alistair Matthews" userId="f97f7495-101d-45b3-ac62-45a15e4d56c5" providerId="ADAL" clId="{27779579-9A04-4878-923D-68AA5F3461DA}" dt="2024-09-02T15:04:03.007" v="4152" actId="1076"/>
          <ac:picMkLst>
            <pc:docMk/>
            <pc:sldMk cId="4159851683" sldId="305"/>
            <ac:picMk id="40" creationId="{8DB3D6C5-C5CB-BD35-F936-AE96BB4B2CB5}"/>
          </ac:picMkLst>
        </pc:picChg>
        <pc:cxnChg chg="topLvl">
          <ac:chgData name="Alistair Matthews" userId="f97f7495-101d-45b3-ac62-45a15e4d56c5" providerId="ADAL" clId="{27779579-9A04-4878-923D-68AA5F3461DA}" dt="2024-09-02T14:56:22.193" v="4069" actId="165"/>
          <ac:cxnSpMkLst>
            <pc:docMk/>
            <pc:sldMk cId="4159851683" sldId="305"/>
            <ac:cxnSpMk id="16" creationId="{33841577-E5AD-4516-6FC8-4834D619395D}"/>
          </ac:cxnSpMkLst>
        </pc:cxnChg>
        <pc:cxnChg chg="topLvl">
          <ac:chgData name="Alistair Matthews" userId="f97f7495-101d-45b3-ac62-45a15e4d56c5" providerId="ADAL" clId="{27779579-9A04-4878-923D-68AA5F3461DA}" dt="2024-09-02T14:56:22.193" v="4069" actId="165"/>
          <ac:cxnSpMkLst>
            <pc:docMk/>
            <pc:sldMk cId="4159851683" sldId="305"/>
            <ac:cxnSpMk id="19" creationId="{62F694E8-C880-83AB-0010-AAF596443E3A}"/>
          </ac:cxnSpMkLst>
        </pc:cxnChg>
        <pc:cxnChg chg="topLvl">
          <ac:chgData name="Alistair Matthews" userId="f97f7495-101d-45b3-ac62-45a15e4d56c5" providerId="ADAL" clId="{27779579-9A04-4878-923D-68AA5F3461DA}" dt="2024-09-02T14:56:22.193" v="4069" actId="165"/>
          <ac:cxnSpMkLst>
            <pc:docMk/>
            <pc:sldMk cId="4159851683" sldId="305"/>
            <ac:cxnSpMk id="22" creationId="{794D47BA-B9B8-EB1C-CA8A-1E0A4E75544A}"/>
          </ac:cxnSpMkLst>
        </pc:cxnChg>
        <pc:cxnChg chg="add mod">
          <ac:chgData name="Alistair Matthews" userId="f97f7495-101d-45b3-ac62-45a15e4d56c5" providerId="ADAL" clId="{27779579-9A04-4878-923D-68AA5F3461DA}" dt="2024-09-02T15:03:18.033" v="4146" actId="692"/>
          <ac:cxnSpMkLst>
            <pc:docMk/>
            <pc:sldMk cId="4159851683" sldId="305"/>
            <ac:cxnSpMk id="23" creationId="{A795F876-B730-CB7C-D877-A2193EA66987}"/>
          </ac:cxnSpMkLst>
        </pc:cxnChg>
        <pc:cxnChg chg="topLvl">
          <ac:chgData name="Alistair Matthews" userId="f97f7495-101d-45b3-ac62-45a15e4d56c5" providerId="ADAL" clId="{27779579-9A04-4878-923D-68AA5F3461DA}" dt="2024-09-02T14:56:22.193" v="4069" actId="165"/>
          <ac:cxnSpMkLst>
            <pc:docMk/>
            <pc:sldMk cId="4159851683" sldId="305"/>
            <ac:cxnSpMk id="25" creationId="{1915EB5E-3B7E-D0D9-02C2-75E0C4FE0E2A}"/>
          </ac:cxnSpMkLst>
        </pc:cxnChg>
        <pc:cxnChg chg="add mod">
          <ac:chgData name="Alistair Matthews" userId="f97f7495-101d-45b3-ac62-45a15e4d56c5" providerId="ADAL" clId="{27779579-9A04-4878-923D-68AA5F3461DA}" dt="2024-09-02T15:02:44.134" v="4142" actId="14100"/>
          <ac:cxnSpMkLst>
            <pc:docMk/>
            <pc:sldMk cId="4159851683" sldId="305"/>
            <ac:cxnSpMk id="27" creationId="{AAB20FA5-0021-BD23-B3BA-1C09099AB77B}"/>
          </ac:cxnSpMkLst>
        </pc:cxnChg>
        <pc:cxnChg chg="mod topLvl">
          <ac:chgData name="Alistair Matthews" userId="f97f7495-101d-45b3-ac62-45a15e4d56c5" providerId="ADAL" clId="{27779579-9A04-4878-923D-68AA5F3461DA}" dt="2024-09-02T14:57:04.428" v="4072" actId="1076"/>
          <ac:cxnSpMkLst>
            <pc:docMk/>
            <pc:sldMk cId="4159851683" sldId="305"/>
            <ac:cxnSpMk id="29" creationId="{005A8DDF-11F5-02F3-9ACC-092E2A94BD29}"/>
          </ac:cxnSpMkLst>
        </pc:cxnChg>
        <pc:cxnChg chg="add mod">
          <ac:chgData name="Alistair Matthews" userId="f97f7495-101d-45b3-ac62-45a15e4d56c5" providerId="ADAL" clId="{27779579-9A04-4878-923D-68AA5F3461DA}" dt="2024-09-02T15:02:53.356" v="4145" actId="14100"/>
          <ac:cxnSpMkLst>
            <pc:docMk/>
            <pc:sldMk cId="4159851683" sldId="305"/>
            <ac:cxnSpMk id="34" creationId="{E576E399-D3E0-57A8-7725-21E8AD78EE1E}"/>
          </ac:cxnSpMkLst>
        </pc:cxnChg>
        <pc:cxnChg chg="add del mod">
          <ac:chgData name="Alistair Matthews" userId="f97f7495-101d-45b3-ac62-45a15e4d56c5" providerId="ADAL" clId="{27779579-9A04-4878-923D-68AA5F3461DA}" dt="2024-09-02T15:03:28.424" v="4148" actId="478"/>
          <ac:cxnSpMkLst>
            <pc:docMk/>
            <pc:sldMk cId="4159851683" sldId="305"/>
            <ac:cxnSpMk id="37" creationId="{A81134D4-C2B2-2CD6-DB71-5BD0AC395B09}"/>
          </ac:cxnSpMkLst>
        </pc:cxnChg>
        <pc:cxnChg chg="add mod">
          <ac:chgData name="Alistair Matthews" userId="f97f7495-101d-45b3-ac62-45a15e4d56c5" providerId="ADAL" clId="{27779579-9A04-4878-923D-68AA5F3461DA}" dt="2024-09-02T15:03:44.084" v="4150" actId="1076"/>
          <ac:cxnSpMkLst>
            <pc:docMk/>
            <pc:sldMk cId="4159851683" sldId="305"/>
            <ac:cxnSpMk id="39" creationId="{C86ED37D-6E12-550B-7DCE-15913278746A}"/>
          </ac:cxnSpMkLst>
        </pc:cxnChg>
        <pc:cxnChg chg="add mod">
          <ac:chgData name="Alistair Matthews" userId="f97f7495-101d-45b3-ac62-45a15e4d56c5" providerId="ADAL" clId="{27779579-9A04-4878-923D-68AA5F3461DA}" dt="2024-09-02T15:04:03.007" v="4152" actId="1076"/>
          <ac:cxnSpMkLst>
            <pc:docMk/>
            <pc:sldMk cId="4159851683" sldId="305"/>
            <ac:cxnSpMk id="41" creationId="{10D0C906-63C0-D8EF-F95C-5C30A1B5493B}"/>
          </ac:cxnSpMkLst>
        </pc:cxnChg>
      </pc:sldChg>
      <pc:sldChg chg="addSp delSp modSp new mod">
        <pc:chgData name="Alistair Matthews" userId="f97f7495-101d-45b3-ac62-45a15e4d56c5" providerId="ADAL" clId="{27779579-9A04-4878-923D-68AA5F3461DA}" dt="2024-09-02T15:11:59.793" v="4282" actId="164"/>
        <pc:sldMkLst>
          <pc:docMk/>
          <pc:sldMk cId="3565491692" sldId="306"/>
        </pc:sldMkLst>
        <pc:spChg chg="del">
          <ac:chgData name="Alistair Matthews" userId="f97f7495-101d-45b3-ac62-45a15e4d56c5" providerId="ADAL" clId="{27779579-9A04-4878-923D-68AA5F3461DA}" dt="2024-09-02T15:06:31.854" v="4156" actId="478"/>
          <ac:spMkLst>
            <pc:docMk/>
            <pc:sldMk cId="3565491692" sldId="306"/>
            <ac:spMk id="2" creationId="{11231463-F66B-7617-7D11-30D799153FC6}"/>
          </ac:spMkLst>
        </pc:spChg>
        <pc:spChg chg="del">
          <ac:chgData name="Alistair Matthews" userId="f97f7495-101d-45b3-ac62-45a15e4d56c5" providerId="ADAL" clId="{27779579-9A04-4878-923D-68AA5F3461DA}" dt="2024-09-02T15:06:31.854" v="4156" actId="478"/>
          <ac:spMkLst>
            <pc:docMk/>
            <pc:sldMk cId="3565491692" sldId="306"/>
            <ac:spMk id="3" creationId="{5395FB48-E55A-4983-ECDC-E668628278A0}"/>
          </ac:spMkLst>
        </pc:spChg>
        <pc:spChg chg="add mod">
          <ac:chgData name="Alistair Matthews" userId="f97f7495-101d-45b3-ac62-45a15e4d56c5" providerId="ADAL" clId="{27779579-9A04-4878-923D-68AA5F3461DA}" dt="2024-09-02T15:07:53.764" v="4222"/>
          <ac:spMkLst>
            <pc:docMk/>
            <pc:sldMk cId="3565491692" sldId="306"/>
            <ac:spMk id="4" creationId="{A375379E-CA44-3A23-0DC0-D1CBE2FC546C}"/>
          </ac:spMkLst>
        </pc:spChg>
        <pc:spChg chg="add mod">
          <ac:chgData name="Alistair Matthews" userId="f97f7495-101d-45b3-ac62-45a15e4d56c5" providerId="ADAL" clId="{27779579-9A04-4878-923D-68AA5F3461DA}" dt="2024-09-02T15:08:34.424" v="4237" actId="207"/>
          <ac:spMkLst>
            <pc:docMk/>
            <pc:sldMk cId="3565491692" sldId="306"/>
            <ac:spMk id="5" creationId="{FF30C0F7-67BB-48F0-2C58-BD6C46DA0084}"/>
          </ac:spMkLst>
        </pc:spChg>
        <pc:spChg chg="add mod">
          <ac:chgData name="Alistair Matthews" userId="f97f7495-101d-45b3-ac62-45a15e4d56c5" providerId="ADAL" clId="{27779579-9A04-4878-923D-68AA5F3461DA}" dt="2024-09-02T15:10:03.153" v="4261" actId="207"/>
          <ac:spMkLst>
            <pc:docMk/>
            <pc:sldMk cId="3565491692" sldId="306"/>
            <ac:spMk id="6" creationId="{9C175D12-0523-996C-DAE6-18DCC70763AA}"/>
          </ac:spMkLst>
        </pc:spChg>
        <pc:spChg chg="add mod">
          <ac:chgData name="Alistair Matthews" userId="f97f7495-101d-45b3-ac62-45a15e4d56c5" providerId="ADAL" clId="{27779579-9A04-4878-923D-68AA5F3461DA}" dt="2024-09-02T15:10:25.380" v="4269" actId="1076"/>
          <ac:spMkLst>
            <pc:docMk/>
            <pc:sldMk cId="3565491692" sldId="306"/>
            <ac:spMk id="7" creationId="{AA682950-4410-9903-9A1F-9448D16FD387}"/>
          </ac:spMkLst>
        </pc:spChg>
        <pc:spChg chg="add mod">
          <ac:chgData name="Alistair Matthews" userId="f97f7495-101d-45b3-ac62-45a15e4d56c5" providerId="ADAL" clId="{27779579-9A04-4878-923D-68AA5F3461DA}" dt="2024-09-02T15:11:00.659" v="4277" actId="1076"/>
          <ac:spMkLst>
            <pc:docMk/>
            <pc:sldMk cId="3565491692" sldId="306"/>
            <ac:spMk id="8" creationId="{8A6BD5BD-F91B-6D0F-0912-543C81D84D1D}"/>
          </ac:spMkLst>
        </pc:spChg>
        <pc:spChg chg="add mod ord">
          <ac:chgData name="Alistair Matthews" userId="f97f7495-101d-45b3-ac62-45a15e4d56c5" providerId="ADAL" clId="{27779579-9A04-4878-923D-68AA5F3461DA}" dt="2024-09-02T15:11:51.680" v="4281" actId="167"/>
          <ac:spMkLst>
            <pc:docMk/>
            <pc:sldMk cId="3565491692" sldId="306"/>
            <ac:spMk id="9" creationId="{A2E61080-FC7E-A87D-727F-25853900F083}"/>
          </ac:spMkLst>
        </pc:spChg>
        <pc:grpChg chg="add">
          <ac:chgData name="Alistair Matthews" userId="f97f7495-101d-45b3-ac62-45a15e4d56c5" providerId="ADAL" clId="{27779579-9A04-4878-923D-68AA5F3461DA}" dt="2024-09-02T15:11:59.793" v="4282" actId="164"/>
          <ac:grpSpMkLst>
            <pc:docMk/>
            <pc:sldMk cId="3565491692" sldId="306"/>
            <ac:grpSpMk id="10" creationId="{ABC86CE8-3D4D-71CE-1F4D-D9C51E5B115B}"/>
          </ac:grpSpMkLst>
        </pc:grpChg>
      </pc:sldChg>
      <pc:sldChg chg="addSp delSp modSp add mod">
        <pc:chgData name="Alistair Matthews" userId="f97f7495-101d-45b3-ac62-45a15e4d56c5" providerId="ADAL" clId="{27779579-9A04-4878-923D-68AA5F3461DA}" dt="2024-09-02T15:27:46.114" v="4436" actId="164"/>
        <pc:sldMkLst>
          <pc:docMk/>
          <pc:sldMk cId="852960003" sldId="307"/>
        </pc:sldMkLst>
        <pc:spChg chg="mod topLvl">
          <ac:chgData name="Alistair Matthews" userId="f97f7495-101d-45b3-ac62-45a15e4d56c5" providerId="ADAL" clId="{27779579-9A04-4878-923D-68AA5F3461DA}" dt="2024-09-02T15:21:39.513" v="4320" actId="1076"/>
          <ac:spMkLst>
            <pc:docMk/>
            <pc:sldMk cId="852960003" sldId="307"/>
            <ac:spMk id="2" creationId="{5E3EECC1-5BCA-B76B-CF37-AAF097FFDD16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3" creationId="{3F026B8E-9A5B-E98A-8A85-6D45899D2BF5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6" creationId="{476F7D87-7526-77CE-7CE4-343CE113240E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7" creationId="{DCC41DCB-9C48-2C8D-650C-78F9844E6159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21" creationId="{3128C6A0-D13D-7FDA-4CB8-1755027D0B10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22" creationId="{B2A733F3-3A39-DCAA-D1D5-47D578C97601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23" creationId="{1E32EE74-1F4B-1773-564B-B24EAC6FDB10}"/>
          </ac:spMkLst>
        </pc:spChg>
        <pc:spChg chg="mod topLvl">
          <ac:chgData name="Alistair Matthews" userId="f97f7495-101d-45b3-ac62-45a15e4d56c5" providerId="ADAL" clId="{27779579-9A04-4878-923D-68AA5F3461DA}" dt="2024-09-02T15:20:57.843" v="4313" actId="20577"/>
          <ac:spMkLst>
            <pc:docMk/>
            <pc:sldMk cId="852960003" sldId="307"/>
            <ac:spMk id="24" creationId="{4573CE0B-D066-372B-5935-D4B4EC67EA1C}"/>
          </ac:spMkLst>
        </pc:spChg>
        <pc:spChg chg="mod topLvl">
          <ac:chgData name="Alistair Matthews" userId="f97f7495-101d-45b3-ac62-45a15e4d56c5" providerId="ADAL" clId="{27779579-9A04-4878-923D-68AA5F3461DA}" dt="2024-09-02T15:22:33.293" v="4323" actId="14100"/>
          <ac:spMkLst>
            <pc:docMk/>
            <pc:sldMk cId="852960003" sldId="307"/>
            <ac:spMk id="25" creationId="{7AA8AF86-014D-45D5-BC38-55DF1DA31FEC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26" creationId="{651A9FDF-5532-6CB1-A04A-292E63A8AC6F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27" creationId="{2989F8A3-AAAD-6390-9B9E-307F4D56CDBD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28" creationId="{A6E889C5-5363-A0DC-3577-B0102C4D9FE7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33" creationId="{4975A1F3-E5DE-E464-A23C-FC9BF1950BBE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39" creationId="{0D7F4943-B7D5-23C9-542F-22E91D6BF4C4}"/>
          </ac:spMkLst>
        </pc:spChg>
        <pc:spChg chg="del topLvl">
          <ac:chgData name="Alistair Matthews" userId="f97f7495-101d-45b3-ac62-45a15e4d56c5" providerId="ADAL" clId="{27779579-9A04-4878-923D-68AA5F3461DA}" dt="2024-09-02T15:21:03.163" v="4314" actId="478"/>
          <ac:spMkLst>
            <pc:docMk/>
            <pc:sldMk cId="852960003" sldId="307"/>
            <ac:spMk id="40" creationId="{178145B0-1D98-7324-ECBD-A745FAAAAE21}"/>
          </ac:spMkLst>
        </pc:spChg>
        <pc:spChg chg="topLvl">
          <ac:chgData name="Alistair Matthews" userId="f97f7495-101d-45b3-ac62-45a15e4d56c5" providerId="ADAL" clId="{27779579-9A04-4878-923D-68AA5F3461DA}" dt="2024-09-02T15:22:47.393" v="4324" actId="165"/>
          <ac:spMkLst>
            <pc:docMk/>
            <pc:sldMk cId="852960003" sldId="307"/>
            <ac:spMk id="43" creationId="{3EEB6B08-BD30-F891-F8C4-90A769D9FF5F}"/>
          </ac:spMkLst>
        </pc:spChg>
        <pc:spChg chg="add mod">
          <ac:chgData name="Alistair Matthews" userId="f97f7495-101d-45b3-ac62-45a15e4d56c5" providerId="ADAL" clId="{27779579-9A04-4878-923D-68AA5F3461DA}" dt="2024-09-02T15:23:54.746" v="4357" actId="1076"/>
          <ac:spMkLst>
            <pc:docMk/>
            <pc:sldMk cId="852960003" sldId="307"/>
            <ac:spMk id="44" creationId="{3B66277B-5011-17F8-980B-42E995A1BD1F}"/>
          </ac:spMkLst>
        </pc:spChg>
        <pc:spChg chg="add mod">
          <ac:chgData name="Alistair Matthews" userId="f97f7495-101d-45b3-ac62-45a15e4d56c5" providerId="ADAL" clId="{27779579-9A04-4878-923D-68AA5F3461DA}" dt="2024-09-02T15:25:09.315" v="4364" actId="14100"/>
          <ac:spMkLst>
            <pc:docMk/>
            <pc:sldMk cId="852960003" sldId="307"/>
            <ac:spMk id="45" creationId="{EF69B62F-5B33-6486-9121-D1D68E09EEEF}"/>
          </ac:spMkLst>
        </pc:spChg>
        <pc:spChg chg="add mod ord">
          <ac:chgData name="Alistair Matthews" userId="f97f7495-101d-45b3-ac62-45a15e4d56c5" providerId="ADAL" clId="{27779579-9A04-4878-923D-68AA5F3461DA}" dt="2024-09-02T15:26:49.943" v="4432" actId="1076"/>
          <ac:spMkLst>
            <pc:docMk/>
            <pc:sldMk cId="852960003" sldId="307"/>
            <ac:spMk id="47" creationId="{BA88CD80-D9A1-CCD8-C87B-1EFBCC8860A7}"/>
          </ac:spMkLst>
        </pc:spChg>
        <pc:spChg chg="add mod">
          <ac:chgData name="Alistair Matthews" userId="f97f7495-101d-45b3-ac62-45a15e4d56c5" providerId="ADAL" clId="{27779579-9A04-4878-923D-68AA5F3461DA}" dt="2024-09-02T15:26:31.273" v="4428" actId="692"/>
          <ac:spMkLst>
            <pc:docMk/>
            <pc:sldMk cId="852960003" sldId="307"/>
            <ac:spMk id="48" creationId="{FD014760-29D8-4BCF-1291-F3405D11A87E}"/>
          </ac:spMkLst>
        </pc:spChg>
        <pc:spChg chg="topLvl">
          <ac:chgData name="Alistair Matthews" userId="f97f7495-101d-45b3-ac62-45a15e4d56c5" providerId="ADAL" clId="{27779579-9A04-4878-923D-68AA5F3461DA}" dt="2024-09-02T15:22:47.393" v="4324" actId="165"/>
          <ac:spMkLst>
            <pc:docMk/>
            <pc:sldMk cId="852960003" sldId="307"/>
            <ac:spMk id="54" creationId="{27ABE15B-8BF4-510C-7B48-08699CC46AE2}"/>
          </ac:spMkLst>
        </pc:spChg>
        <pc:spChg chg="del topLvl">
          <ac:chgData name="Alistair Matthews" userId="f97f7495-101d-45b3-ac62-45a15e4d56c5" providerId="ADAL" clId="{27779579-9A04-4878-923D-68AA5F3461DA}" dt="2024-09-02T15:21:17.953" v="4318" actId="478"/>
          <ac:spMkLst>
            <pc:docMk/>
            <pc:sldMk cId="852960003" sldId="307"/>
            <ac:spMk id="85" creationId="{DCE0A94C-EC68-FB05-3C54-501C9708C8FF}"/>
          </ac:spMkLst>
        </pc:spChg>
        <pc:spChg chg="del topLvl">
          <ac:chgData name="Alistair Matthews" userId="f97f7495-101d-45b3-ac62-45a15e4d56c5" providerId="ADAL" clId="{27779579-9A04-4878-923D-68AA5F3461DA}" dt="2024-09-02T15:21:13.557" v="4317" actId="478"/>
          <ac:spMkLst>
            <pc:docMk/>
            <pc:sldMk cId="852960003" sldId="307"/>
            <ac:spMk id="86" creationId="{72721D92-A972-288C-7795-CC6447E77920}"/>
          </ac:spMkLst>
        </pc:spChg>
        <pc:spChg chg="del topLvl">
          <ac:chgData name="Alistair Matthews" userId="f97f7495-101d-45b3-ac62-45a15e4d56c5" providerId="ADAL" clId="{27779579-9A04-4878-923D-68AA5F3461DA}" dt="2024-09-02T15:21:06.782" v="4315" actId="478"/>
          <ac:spMkLst>
            <pc:docMk/>
            <pc:sldMk cId="852960003" sldId="307"/>
            <ac:spMk id="87" creationId="{90CB4D9B-68EC-61B4-4B58-9F5ED0A2D26F}"/>
          </ac:spMkLst>
        </pc:spChg>
        <pc:spChg chg="mod topLvl">
          <ac:chgData name="Alistair Matthews" userId="f97f7495-101d-45b3-ac62-45a15e4d56c5" providerId="ADAL" clId="{27779579-9A04-4878-923D-68AA5F3461DA}" dt="2024-09-02T15:27:29.623" v="4435" actId="14100"/>
          <ac:spMkLst>
            <pc:docMk/>
            <pc:sldMk cId="852960003" sldId="307"/>
            <ac:spMk id="101" creationId="{3624071B-E156-AD0D-DE25-2B2A9EE863B2}"/>
          </ac:spMkLst>
        </pc:spChg>
        <pc:grpChg chg="mod topLvl">
          <ac:chgData name="Alistair Matthews" userId="f97f7495-101d-45b3-ac62-45a15e4d56c5" providerId="ADAL" clId="{27779579-9A04-4878-923D-68AA5F3461DA}" dt="2024-09-02T15:21:57.135" v="4321" actId="1076"/>
          <ac:grpSpMkLst>
            <pc:docMk/>
            <pc:sldMk cId="852960003" sldId="307"/>
            <ac:grpSpMk id="8" creationId="{7D7E75AB-0BE9-9087-CCA2-885920287BBA}"/>
          </ac:grpSpMkLst>
        </pc:grpChg>
        <pc:grpChg chg="mod topLvl">
          <ac:chgData name="Alistair Matthews" userId="f97f7495-101d-45b3-ac62-45a15e4d56c5" providerId="ADAL" clId="{27779579-9A04-4878-923D-68AA5F3461DA}" dt="2024-09-02T15:21:57.135" v="4321" actId="1076"/>
          <ac:grpSpMkLst>
            <pc:docMk/>
            <pc:sldMk cId="852960003" sldId="307"/>
            <ac:grpSpMk id="11" creationId="{BDAD50B3-83F6-E9B8-8B1E-20260BC358E1}"/>
          </ac:grpSpMkLst>
        </pc:grpChg>
        <pc:grpChg chg="topLvl">
          <ac:chgData name="Alistair Matthews" userId="f97f7495-101d-45b3-ac62-45a15e4d56c5" providerId="ADAL" clId="{27779579-9A04-4878-923D-68AA5F3461DA}" dt="2024-09-02T15:20:40.033" v="4284" actId="165"/>
          <ac:grpSpMkLst>
            <pc:docMk/>
            <pc:sldMk cId="852960003" sldId="307"/>
            <ac:grpSpMk id="12" creationId="{0E43C2DB-ACE9-D221-CE55-7F67352B5768}"/>
          </ac:grpSpMkLst>
        </pc:grpChg>
        <pc:grpChg chg="del mod topLvl">
          <ac:chgData name="Alistair Matthews" userId="f97f7495-101d-45b3-ac62-45a15e4d56c5" providerId="ADAL" clId="{27779579-9A04-4878-923D-68AA5F3461DA}" dt="2024-09-02T15:22:47.393" v="4324" actId="165"/>
          <ac:grpSpMkLst>
            <pc:docMk/>
            <pc:sldMk cId="852960003" sldId="307"/>
            <ac:grpSpMk id="19" creationId="{BB6284B6-36ED-EF14-5B16-A5E9083A913F}"/>
          </ac:grpSpMkLst>
        </pc:grpChg>
        <pc:grpChg chg="add mod">
          <ac:chgData name="Alistair Matthews" userId="f97f7495-101d-45b3-ac62-45a15e4d56c5" providerId="ADAL" clId="{27779579-9A04-4878-923D-68AA5F3461DA}" dt="2024-09-02T15:27:07.793" v="4434" actId="1076"/>
          <ac:grpSpMkLst>
            <pc:docMk/>
            <pc:sldMk cId="852960003" sldId="307"/>
            <ac:grpSpMk id="55" creationId="{AB77439F-21A0-0102-F58E-0E8DF7E26972}"/>
          </ac:grpSpMkLst>
        </pc:grpChg>
        <pc:grpChg chg="add">
          <ac:chgData name="Alistair Matthews" userId="f97f7495-101d-45b3-ac62-45a15e4d56c5" providerId="ADAL" clId="{27779579-9A04-4878-923D-68AA5F3461DA}" dt="2024-09-02T15:27:46.114" v="4436" actId="164"/>
          <ac:grpSpMkLst>
            <pc:docMk/>
            <pc:sldMk cId="852960003" sldId="307"/>
            <ac:grpSpMk id="56" creationId="{9DE7D53B-CEB1-5498-2517-6FA3799DB0E0}"/>
          </ac:grpSpMkLst>
        </pc:grpChg>
        <pc:grpChg chg="del topLvl">
          <ac:chgData name="Alistair Matthews" userId="f97f7495-101d-45b3-ac62-45a15e4d56c5" providerId="ADAL" clId="{27779579-9A04-4878-923D-68AA5F3461DA}" dt="2024-09-02T15:22:50.850" v="4325" actId="478"/>
          <ac:grpSpMkLst>
            <pc:docMk/>
            <pc:sldMk cId="852960003" sldId="307"/>
            <ac:grpSpMk id="57" creationId="{301D1D3F-7E2B-E8F1-E638-92F8F8E4041A}"/>
          </ac:grpSpMkLst>
        </pc:grpChg>
        <pc:grpChg chg="del">
          <ac:chgData name="Alistair Matthews" userId="f97f7495-101d-45b3-ac62-45a15e4d56c5" providerId="ADAL" clId="{27779579-9A04-4878-923D-68AA5F3461DA}" dt="2024-09-02T15:20:40.033" v="4284" actId="165"/>
          <ac:grpSpMkLst>
            <pc:docMk/>
            <pc:sldMk cId="852960003" sldId="307"/>
            <ac:grpSpMk id="88" creationId="{484C200F-B946-3630-1CFF-17D7D83FF215}"/>
          </ac:grpSpMkLst>
        </pc:grpChg>
        <pc:cxnChg chg="mod topLvl">
          <ac:chgData name="Alistair Matthews" userId="f97f7495-101d-45b3-ac62-45a15e4d56c5" providerId="ADAL" clId="{27779579-9A04-4878-923D-68AA5F3461DA}" dt="2024-09-02T15:21:39.513" v="4320" actId="1076"/>
          <ac:cxnSpMkLst>
            <pc:docMk/>
            <pc:sldMk cId="852960003" sldId="307"/>
            <ac:cxnSpMk id="67" creationId="{6E414AF6-FDC8-9F43-49BE-E5BDB8674D43}"/>
          </ac:cxnSpMkLst>
        </pc:cxnChg>
        <pc:cxnChg chg="del mod topLvl">
          <ac:chgData name="Alistair Matthews" userId="f97f7495-101d-45b3-ac62-45a15e4d56c5" providerId="ADAL" clId="{27779579-9A04-4878-923D-68AA5F3461DA}" dt="2024-09-02T15:21:09.983" v="4316" actId="478"/>
          <ac:cxnSpMkLst>
            <pc:docMk/>
            <pc:sldMk cId="852960003" sldId="307"/>
            <ac:cxnSpMk id="68" creationId="{4E5375F5-0506-05DF-3301-016ED70031E4}"/>
          </ac:cxnSpMkLst>
        </pc:cxnChg>
        <pc:cxnChg chg="mod topLvl">
          <ac:chgData name="Alistair Matthews" userId="f97f7495-101d-45b3-ac62-45a15e4d56c5" providerId="ADAL" clId="{27779579-9A04-4878-923D-68AA5F3461DA}" dt="2024-09-02T15:21:57.135" v="4321" actId="1076"/>
          <ac:cxnSpMkLst>
            <pc:docMk/>
            <pc:sldMk cId="852960003" sldId="307"/>
            <ac:cxnSpMk id="70" creationId="{7DA7EC50-E035-3437-93CF-8DDE13D29A57}"/>
          </ac:cxnSpMkLst>
        </pc:cxnChg>
        <pc:cxnChg chg="mod topLvl">
          <ac:chgData name="Alistair Matthews" userId="f97f7495-101d-45b3-ac62-45a15e4d56c5" providerId="ADAL" clId="{27779579-9A04-4878-923D-68AA5F3461DA}" dt="2024-09-02T15:21:57.135" v="4321" actId="1076"/>
          <ac:cxnSpMkLst>
            <pc:docMk/>
            <pc:sldMk cId="852960003" sldId="307"/>
            <ac:cxnSpMk id="78" creationId="{16B6947C-7C1F-0B4B-890B-09AC8617D785}"/>
          </ac:cxnSpMkLst>
        </pc:cxnChg>
        <pc:cxnChg chg="mod topLvl">
          <ac:chgData name="Alistair Matthews" userId="f97f7495-101d-45b3-ac62-45a15e4d56c5" providerId="ADAL" clId="{27779579-9A04-4878-923D-68AA5F3461DA}" dt="2024-09-02T15:21:39.513" v="4320" actId="1076"/>
          <ac:cxnSpMkLst>
            <pc:docMk/>
            <pc:sldMk cId="852960003" sldId="307"/>
            <ac:cxnSpMk id="93" creationId="{849172C9-F0CD-4049-AC79-85EDCC9EF089}"/>
          </ac:cxnSpMkLst>
        </pc:cxnChg>
        <pc:cxnChg chg="del topLvl">
          <ac:chgData name="Alistair Matthews" userId="f97f7495-101d-45b3-ac62-45a15e4d56c5" providerId="ADAL" clId="{27779579-9A04-4878-923D-68AA5F3461DA}" dt="2024-09-02T15:22:55.277" v="4326" actId="478"/>
          <ac:cxnSpMkLst>
            <pc:docMk/>
            <pc:sldMk cId="852960003" sldId="307"/>
            <ac:cxnSpMk id="110" creationId="{2F91A8FF-D9D8-4251-B04A-CEFC35E6BAEA}"/>
          </ac:cxnSpMkLst>
        </pc:cxnChg>
        <pc:cxnChg chg="mod topLvl">
          <ac:chgData name="Alistair Matthews" userId="f97f7495-101d-45b3-ac62-45a15e4d56c5" providerId="ADAL" clId="{27779579-9A04-4878-923D-68AA5F3461DA}" dt="2024-09-02T15:21:39.513" v="4320" actId="1076"/>
          <ac:cxnSpMkLst>
            <pc:docMk/>
            <pc:sldMk cId="852960003" sldId="307"/>
            <ac:cxnSpMk id="155" creationId="{CEFA4557-AF4D-E0C7-8740-458D504E42E9}"/>
          </ac:cxnSpMkLst>
        </pc:cxnChg>
        <pc:cxnChg chg="mod topLvl">
          <ac:chgData name="Alistair Matthews" userId="f97f7495-101d-45b3-ac62-45a15e4d56c5" providerId="ADAL" clId="{27779579-9A04-4878-923D-68AA5F3461DA}" dt="2024-09-02T15:21:57.135" v="4321" actId="1076"/>
          <ac:cxnSpMkLst>
            <pc:docMk/>
            <pc:sldMk cId="852960003" sldId="307"/>
            <ac:cxnSpMk id="157" creationId="{71ACC2D0-AA5A-5DD7-C944-4EE5F8AC7F96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9-02T16:17:50.234" v="4713" actId="164"/>
        <pc:sldMkLst>
          <pc:docMk/>
          <pc:sldMk cId="1503878624" sldId="308"/>
        </pc:sldMkLst>
        <pc:spChg chg="del topLvl">
          <ac:chgData name="Alistair Matthews" userId="f97f7495-101d-45b3-ac62-45a15e4d56c5" providerId="ADAL" clId="{27779579-9A04-4878-923D-68AA5F3461DA}" dt="2024-09-02T16:01:00.903" v="4510" actId="478"/>
          <ac:spMkLst>
            <pc:docMk/>
            <pc:sldMk cId="1503878624" sldId="308"/>
            <ac:spMk id="2" creationId="{AC4E32BB-DE27-C0A2-1221-282D1E85699A}"/>
          </ac:spMkLst>
        </pc:spChg>
        <pc:spChg chg="del topLvl">
          <ac:chgData name="Alistair Matthews" userId="f97f7495-101d-45b3-ac62-45a15e4d56c5" providerId="ADAL" clId="{27779579-9A04-4878-923D-68AA5F3461DA}" dt="2024-09-02T15:56:50.632" v="4450" actId="478"/>
          <ac:spMkLst>
            <pc:docMk/>
            <pc:sldMk cId="1503878624" sldId="308"/>
            <ac:spMk id="3" creationId="{26E43CED-DB8B-D6C6-ADC2-36991E8FBD04}"/>
          </ac:spMkLst>
        </pc:spChg>
        <pc:spChg chg="del topLvl">
          <ac:chgData name="Alistair Matthews" userId="f97f7495-101d-45b3-ac62-45a15e4d56c5" providerId="ADAL" clId="{27779579-9A04-4878-923D-68AA5F3461DA}" dt="2024-09-02T15:56:36.282" v="4442" actId="478"/>
          <ac:spMkLst>
            <pc:docMk/>
            <pc:sldMk cId="1503878624" sldId="308"/>
            <ac:spMk id="6" creationId="{301957C7-914D-A1E0-5DC7-E5DF6AD8891C}"/>
          </ac:spMkLst>
        </pc:spChg>
        <pc:spChg chg="mod topLvl">
          <ac:chgData name="Alistair Matthews" userId="f97f7495-101d-45b3-ac62-45a15e4d56c5" providerId="ADAL" clId="{27779579-9A04-4878-923D-68AA5F3461DA}" dt="2024-09-02T16:14:25.422" v="4657" actId="1076"/>
          <ac:spMkLst>
            <pc:docMk/>
            <pc:sldMk cId="1503878624" sldId="308"/>
            <ac:spMk id="7" creationId="{2B9E58E1-9CAB-CFF2-2941-4EB4B4247D2E}"/>
          </ac:spMkLst>
        </pc:spChg>
        <pc:spChg chg="add mod">
          <ac:chgData name="Alistair Matthews" userId="f97f7495-101d-45b3-ac62-45a15e4d56c5" providerId="ADAL" clId="{27779579-9A04-4878-923D-68AA5F3461DA}" dt="2024-09-02T16:17:02.932" v="4707" actId="14100"/>
          <ac:spMkLst>
            <pc:docMk/>
            <pc:sldMk cId="1503878624" sldId="308"/>
            <ac:spMk id="20" creationId="{B234CC27-B11B-DE21-9122-ED7298C408B8}"/>
          </ac:spMkLst>
        </pc:spChg>
        <pc:spChg chg="del topLvl">
          <ac:chgData name="Alistair Matthews" userId="f97f7495-101d-45b3-ac62-45a15e4d56c5" providerId="ADAL" clId="{27779579-9A04-4878-923D-68AA5F3461DA}" dt="2024-09-02T15:56:39.116" v="4444" actId="478"/>
          <ac:spMkLst>
            <pc:docMk/>
            <pc:sldMk cId="1503878624" sldId="308"/>
            <ac:spMk id="21" creationId="{59EEF867-2063-915F-9FA9-AC4174BDE083}"/>
          </ac:spMkLst>
        </pc:spChg>
        <pc:spChg chg="del topLvl">
          <ac:chgData name="Alistair Matthews" userId="f97f7495-101d-45b3-ac62-45a15e4d56c5" providerId="ADAL" clId="{27779579-9A04-4878-923D-68AA5F3461DA}" dt="2024-09-02T15:56:46.653" v="4448" actId="478"/>
          <ac:spMkLst>
            <pc:docMk/>
            <pc:sldMk cId="1503878624" sldId="308"/>
            <ac:spMk id="22" creationId="{16892B05-39A5-CE4C-ACA5-A88073CE9E4E}"/>
          </ac:spMkLst>
        </pc:spChg>
        <pc:spChg chg="del topLvl">
          <ac:chgData name="Alistair Matthews" userId="f97f7495-101d-45b3-ac62-45a15e4d56c5" providerId="ADAL" clId="{27779579-9A04-4878-923D-68AA5F3461DA}" dt="2024-09-02T15:56:41.867" v="4445" actId="478"/>
          <ac:spMkLst>
            <pc:docMk/>
            <pc:sldMk cId="1503878624" sldId="308"/>
            <ac:spMk id="23" creationId="{BABAC783-A69D-4C2A-BC17-8AAE6A0103E0}"/>
          </ac:spMkLst>
        </pc:spChg>
        <pc:spChg chg="del">
          <ac:chgData name="Alistair Matthews" userId="f97f7495-101d-45b3-ac62-45a15e4d56c5" providerId="ADAL" clId="{27779579-9A04-4878-923D-68AA5F3461DA}" dt="2024-09-02T15:56:16.102" v="4438" actId="478"/>
          <ac:spMkLst>
            <pc:docMk/>
            <pc:sldMk cId="1503878624" sldId="308"/>
            <ac:spMk id="24" creationId="{9B034CCF-2E22-8C39-1BA0-5C66920AE3B5}"/>
          </ac:spMkLst>
        </pc:spChg>
        <pc:spChg chg="mod topLvl">
          <ac:chgData name="Alistair Matthews" userId="f97f7495-101d-45b3-ac62-45a15e4d56c5" providerId="ADAL" clId="{27779579-9A04-4878-923D-68AA5F3461DA}" dt="2024-09-02T16:17:10.482" v="4708" actId="14100"/>
          <ac:spMkLst>
            <pc:docMk/>
            <pc:sldMk cId="1503878624" sldId="308"/>
            <ac:spMk id="25" creationId="{E838EB60-6AA5-901B-DAE6-9825CA0441DC}"/>
          </ac:spMkLst>
        </pc:spChg>
        <pc:spChg chg="mod topLvl">
          <ac:chgData name="Alistair Matthews" userId="f97f7495-101d-45b3-ac62-45a15e4d56c5" providerId="ADAL" clId="{27779579-9A04-4878-923D-68AA5F3461DA}" dt="2024-09-02T16:07:34.094" v="4591" actId="1076"/>
          <ac:spMkLst>
            <pc:docMk/>
            <pc:sldMk cId="1503878624" sldId="308"/>
            <ac:spMk id="26" creationId="{0D4F6420-E48B-7AA9-1668-E152950A9B5F}"/>
          </ac:spMkLst>
        </pc:spChg>
        <pc:spChg chg="del topLvl">
          <ac:chgData name="Alistair Matthews" userId="f97f7495-101d-45b3-ac62-45a15e4d56c5" providerId="ADAL" clId="{27779579-9A04-4878-923D-68AA5F3461DA}" dt="2024-09-02T15:56:42.992" v="4446" actId="478"/>
          <ac:spMkLst>
            <pc:docMk/>
            <pc:sldMk cId="1503878624" sldId="308"/>
            <ac:spMk id="27" creationId="{623D0088-9DCD-E2E5-E2D6-05BC29A00DA3}"/>
          </ac:spMkLst>
        </pc:spChg>
        <pc:spChg chg="del topLvl">
          <ac:chgData name="Alistair Matthews" userId="f97f7495-101d-45b3-ac62-45a15e4d56c5" providerId="ADAL" clId="{27779579-9A04-4878-923D-68AA5F3461DA}" dt="2024-09-02T15:56:37.882" v="4443" actId="478"/>
          <ac:spMkLst>
            <pc:docMk/>
            <pc:sldMk cId="1503878624" sldId="308"/>
            <ac:spMk id="28" creationId="{682C8EB7-3A12-1830-EF9F-0EF392986DFC}"/>
          </ac:spMkLst>
        </pc:spChg>
        <pc:spChg chg="add mod">
          <ac:chgData name="Alistair Matthews" userId="f97f7495-101d-45b3-ac62-45a15e4d56c5" providerId="ADAL" clId="{27779579-9A04-4878-923D-68AA5F3461DA}" dt="2024-09-02T16:13:47.062" v="4650" actId="1076"/>
          <ac:spMkLst>
            <pc:docMk/>
            <pc:sldMk cId="1503878624" sldId="308"/>
            <ac:spMk id="30" creationId="{0E39A397-9D8D-A3CC-5273-13A85F470A3B}"/>
          </ac:spMkLst>
        </pc:spChg>
        <pc:spChg chg="mod">
          <ac:chgData name="Alistair Matthews" userId="f97f7495-101d-45b3-ac62-45a15e4d56c5" providerId="ADAL" clId="{27779579-9A04-4878-923D-68AA5F3461DA}" dt="2024-09-02T16:03:00.976" v="4551"/>
          <ac:spMkLst>
            <pc:docMk/>
            <pc:sldMk cId="1503878624" sldId="308"/>
            <ac:spMk id="32" creationId="{733509FB-CC3B-53C6-4DDB-BC13E34A39B1}"/>
          </ac:spMkLst>
        </pc:spChg>
        <pc:spChg chg="del topLvl">
          <ac:chgData name="Alistair Matthews" userId="f97f7495-101d-45b3-ac62-45a15e4d56c5" providerId="ADAL" clId="{27779579-9A04-4878-923D-68AA5F3461DA}" dt="2024-09-02T15:56:51.762" v="4451" actId="478"/>
          <ac:spMkLst>
            <pc:docMk/>
            <pc:sldMk cId="1503878624" sldId="308"/>
            <ac:spMk id="33" creationId="{AE63C4AE-B966-8C26-506D-68D57B10EB7E}"/>
          </ac:spMkLst>
        </pc:spChg>
        <pc:spChg chg="del mod topLvl">
          <ac:chgData name="Alistair Matthews" userId="f97f7495-101d-45b3-ac62-45a15e4d56c5" providerId="ADAL" clId="{27779579-9A04-4878-923D-68AA5F3461DA}" dt="2024-09-02T15:56:53.718" v="4452" actId="478"/>
          <ac:spMkLst>
            <pc:docMk/>
            <pc:sldMk cId="1503878624" sldId="308"/>
            <ac:spMk id="39" creationId="{FD9F3F0B-5669-36BF-ACD6-C1A7A3DE577D}"/>
          </ac:spMkLst>
        </pc:spChg>
        <pc:spChg chg="mod">
          <ac:chgData name="Alistair Matthews" userId="f97f7495-101d-45b3-ac62-45a15e4d56c5" providerId="ADAL" clId="{27779579-9A04-4878-923D-68AA5F3461DA}" dt="2024-09-02T16:03:00.976" v="4551"/>
          <ac:spMkLst>
            <pc:docMk/>
            <pc:sldMk cId="1503878624" sldId="308"/>
            <ac:spMk id="40" creationId="{E7F20F5A-E6C5-2B25-4184-B0F51C466B8D}"/>
          </ac:spMkLst>
        </pc:spChg>
        <pc:spChg chg="mod">
          <ac:chgData name="Alistair Matthews" userId="f97f7495-101d-45b3-ac62-45a15e4d56c5" providerId="ADAL" clId="{27779579-9A04-4878-923D-68AA5F3461DA}" dt="2024-09-02T16:03:00.976" v="4551"/>
          <ac:spMkLst>
            <pc:docMk/>
            <pc:sldMk cId="1503878624" sldId="308"/>
            <ac:spMk id="41" creationId="{D9130981-493C-1E93-7831-D6455EF559A8}"/>
          </ac:spMkLst>
        </pc:spChg>
        <pc:spChg chg="del topLvl">
          <ac:chgData name="Alistair Matthews" userId="f97f7495-101d-45b3-ac62-45a15e4d56c5" providerId="ADAL" clId="{27779579-9A04-4878-923D-68AA5F3461DA}" dt="2024-09-02T16:12:12.052" v="4636" actId="478"/>
          <ac:spMkLst>
            <pc:docMk/>
            <pc:sldMk cId="1503878624" sldId="308"/>
            <ac:spMk id="42" creationId="{15CCDEA1-F300-8B55-A773-9ADA4356E4F5}"/>
          </ac:spMkLst>
        </pc:spChg>
        <pc:spChg chg="del mod topLvl">
          <ac:chgData name="Alistair Matthews" userId="f97f7495-101d-45b3-ac62-45a15e4d56c5" providerId="ADAL" clId="{27779579-9A04-4878-923D-68AA5F3461DA}" dt="2024-09-02T16:02:03.805" v="4525" actId="478"/>
          <ac:spMkLst>
            <pc:docMk/>
            <pc:sldMk cId="1503878624" sldId="308"/>
            <ac:spMk id="43" creationId="{3C04F484-88CE-52BE-8F85-9B0AB7367FD9}"/>
          </ac:spMkLst>
        </pc:spChg>
        <pc:spChg chg="del topLvl">
          <ac:chgData name="Alistair Matthews" userId="f97f7495-101d-45b3-ac62-45a15e4d56c5" providerId="ADAL" clId="{27779579-9A04-4878-923D-68AA5F3461DA}" dt="2024-09-02T16:11:22.307" v="4632" actId="478"/>
          <ac:spMkLst>
            <pc:docMk/>
            <pc:sldMk cId="1503878624" sldId="308"/>
            <ac:spMk id="44" creationId="{98002FDB-BFA2-9354-A153-7CE533E0E03A}"/>
          </ac:spMkLst>
        </pc:spChg>
        <pc:spChg chg="del topLvl">
          <ac:chgData name="Alistair Matthews" userId="f97f7495-101d-45b3-ac62-45a15e4d56c5" providerId="ADAL" clId="{27779579-9A04-4878-923D-68AA5F3461DA}" dt="2024-09-02T16:11:17.059" v="4631" actId="478"/>
          <ac:spMkLst>
            <pc:docMk/>
            <pc:sldMk cId="1503878624" sldId="308"/>
            <ac:spMk id="45" creationId="{F79EF9CD-8DD7-FFF1-65B2-BCE78C4F68EC}"/>
          </ac:spMkLst>
        </pc:spChg>
        <pc:spChg chg="del mod topLvl">
          <ac:chgData name="Alistair Matthews" userId="f97f7495-101d-45b3-ac62-45a15e4d56c5" providerId="ADAL" clId="{27779579-9A04-4878-923D-68AA5F3461DA}" dt="2024-09-02T16:12:09.844" v="4635" actId="478"/>
          <ac:spMkLst>
            <pc:docMk/>
            <pc:sldMk cId="1503878624" sldId="308"/>
            <ac:spMk id="46" creationId="{A7EBD364-FFEF-E994-719E-52062494E2B7}"/>
          </ac:spMkLst>
        </pc:spChg>
        <pc:spChg chg="del mod topLvl">
          <ac:chgData name="Alistair Matthews" userId="f97f7495-101d-45b3-ac62-45a15e4d56c5" providerId="ADAL" clId="{27779579-9A04-4878-923D-68AA5F3461DA}" dt="2024-09-02T16:02:02.743" v="4524" actId="478"/>
          <ac:spMkLst>
            <pc:docMk/>
            <pc:sldMk cId="1503878624" sldId="308"/>
            <ac:spMk id="54" creationId="{0D00348F-D6C9-F77E-2077-36F409F93B97}"/>
          </ac:spMkLst>
        </pc:spChg>
        <pc:spChg chg="mod">
          <ac:chgData name="Alistair Matthews" userId="f97f7495-101d-45b3-ac62-45a15e4d56c5" providerId="ADAL" clId="{27779579-9A04-4878-923D-68AA5F3461DA}" dt="2024-09-02T16:03:00.976" v="4551"/>
          <ac:spMkLst>
            <pc:docMk/>
            <pc:sldMk cId="1503878624" sldId="308"/>
            <ac:spMk id="57" creationId="{680F2B5E-A0C7-12ED-CB7F-CBD1CD4AFFCA}"/>
          </ac:spMkLst>
        </pc:spChg>
        <pc:spChg chg="add mod">
          <ac:chgData name="Alistair Matthews" userId="f97f7495-101d-45b3-ac62-45a15e4d56c5" providerId="ADAL" clId="{27779579-9A04-4878-923D-68AA5F3461DA}" dt="2024-09-02T16:12:57.062" v="4643" actId="14100"/>
          <ac:spMkLst>
            <pc:docMk/>
            <pc:sldMk cId="1503878624" sldId="308"/>
            <ac:spMk id="60" creationId="{28A05921-3029-0908-2DF3-F630E3A214C0}"/>
          </ac:spMkLst>
        </pc:spChg>
        <pc:spChg chg="add mod">
          <ac:chgData name="Alistair Matthews" userId="f97f7495-101d-45b3-ac62-45a15e4d56c5" providerId="ADAL" clId="{27779579-9A04-4878-923D-68AA5F3461DA}" dt="2024-09-02T16:14:54.402" v="4667" actId="14100"/>
          <ac:spMkLst>
            <pc:docMk/>
            <pc:sldMk cId="1503878624" sldId="308"/>
            <ac:spMk id="64" creationId="{97F0DA16-D0A2-7A7F-223F-EB68A7AA2128}"/>
          </ac:spMkLst>
        </pc:spChg>
        <pc:spChg chg="add mod">
          <ac:chgData name="Alistair Matthews" userId="f97f7495-101d-45b3-ac62-45a15e4d56c5" providerId="ADAL" clId="{27779579-9A04-4878-923D-68AA5F3461DA}" dt="2024-09-02T16:16:35.242" v="4693" actId="122"/>
          <ac:spMkLst>
            <pc:docMk/>
            <pc:sldMk cId="1503878624" sldId="308"/>
            <ac:spMk id="68" creationId="{9E7A4D40-1593-6E83-7812-E6D7DB51BBC1}"/>
          </ac:spMkLst>
        </pc:spChg>
        <pc:spChg chg="add mod">
          <ac:chgData name="Alistair Matthews" userId="f97f7495-101d-45b3-ac62-45a15e4d56c5" providerId="ADAL" clId="{27779579-9A04-4878-923D-68AA5F3461DA}" dt="2024-09-02T16:16:47.232" v="4705" actId="20577"/>
          <ac:spMkLst>
            <pc:docMk/>
            <pc:sldMk cId="1503878624" sldId="308"/>
            <ac:spMk id="69" creationId="{786AD682-9DE7-FF37-813C-00D74FE70B7D}"/>
          </ac:spMkLst>
        </pc:spChg>
        <pc:spChg chg="mod topLvl">
          <ac:chgData name="Alistair Matthews" userId="f97f7495-101d-45b3-ac62-45a15e4d56c5" providerId="ADAL" clId="{27779579-9A04-4878-923D-68AA5F3461DA}" dt="2024-09-02T16:17:29.642" v="4712" actId="14100"/>
          <ac:spMkLst>
            <pc:docMk/>
            <pc:sldMk cId="1503878624" sldId="308"/>
            <ac:spMk id="101" creationId="{F8663671-DE15-B0AA-0D7D-A0D51C38FE2D}"/>
          </ac:spMkLst>
        </pc:spChg>
        <pc:grpChg chg="del mod topLvl">
          <ac:chgData name="Alistair Matthews" userId="f97f7495-101d-45b3-ac62-45a15e4d56c5" providerId="ADAL" clId="{27779579-9A04-4878-923D-68AA5F3461DA}" dt="2024-09-02T16:12:07.782" v="4634" actId="478"/>
          <ac:grpSpMkLst>
            <pc:docMk/>
            <pc:sldMk cId="1503878624" sldId="308"/>
            <ac:grpSpMk id="8" creationId="{91C39BFB-CD48-5495-41A8-5CA97289268B}"/>
          </ac:grpSpMkLst>
        </pc:grpChg>
        <pc:grpChg chg="del mod topLvl">
          <ac:chgData name="Alistair Matthews" userId="f97f7495-101d-45b3-ac62-45a15e4d56c5" providerId="ADAL" clId="{27779579-9A04-4878-923D-68AA5F3461DA}" dt="2024-09-02T16:02:53.332" v="4550" actId="165"/>
          <ac:grpSpMkLst>
            <pc:docMk/>
            <pc:sldMk cId="1503878624" sldId="308"/>
            <ac:grpSpMk id="11" creationId="{75F2CB99-E728-A9B3-7BE6-D16252BDA410}"/>
          </ac:grpSpMkLst>
        </pc:grpChg>
        <pc:grpChg chg="del topLvl">
          <ac:chgData name="Alistair Matthews" userId="f97f7495-101d-45b3-ac62-45a15e4d56c5" providerId="ADAL" clId="{27779579-9A04-4878-923D-68AA5F3461DA}" dt="2024-09-02T15:56:44.701" v="4447" actId="478"/>
          <ac:grpSpMkLst>
            <pc:docMk/>
            <pc:sldMk cId="1503878624" sldId="308"/>
            <ac:grpSpMk id="12" creationId="{574860F0-1366-9BC3-2BBA-55DE8EB3DA9E}"/>
          </ac:grpSpMkLst>
        </pc:grpChg>
        <pc:grpChg chg="add mod">
          <ac:chgData name="Alistair Matthews" userId="f97f7495-101d-45b3-ac62-45a15e4d56c5" providerId="ADAL" clId="{27779579-9A04-4878-923D-68AA5F3461DA}" dt="2024-09-02T16:15:48.162" v="4669" actId="1076"/>
          <ac:grpSpMkLst>
            <pc:docMk/>
            <pc:sldMk cId="1503878624" sldId="308"/>
            <ac:grpSpMk id="31" creationId="{F908B1F4-ABC1-AAED-277C-33F52A7819CF}"/>
          </ac:grpSpMkLst>
        </pc:grpChg>
        <pc:grpChg chg="del topLvl">
          <ac:chgData name="Alistair Matthews" userId="f97f7495-101d-45b3-ac62-45a15e4d56c5" providerId="ADAL" clId="{27779579-9A04-4878-923D-68AA5F3461DA}" dt="2024-09-02T16:12:15.827" v="4637" actId="478"/>
          <ac:grpSpMkLst>
            <pc:docMk/>
            <pc:sldMk cId="1503878624" sldId="308"/>
            <ac:grpSpMk id="49" creationId="{3CF5A316-9481-1856-E176-52627999D2FC}"/>
          </ac:grpSpMkLst>
        </pc:grpChg>
        <pc:grpChg chg="del topLvl">
          <ac:chgData name="Alistair Matthews" userId="f97f7495-101d-45b3-ac62-45a15e4d56c5" providerId="ADAL" clId="{27779579-9A04-4878-923D-68AA5F3461DA}" dt="2024-09-02T16:11:26.702" v="4633" actId="478"/>
          <ac:grpSpMkLst>
            <pc:docMk/>
            <pc:sldMk cId="1503878624" sldId="308"/>
            <ac:grpSpMk id="55" creationId="{671051A8-7306-4710-B064-C97F72B62BD5}"/>
          </ac:grpSpMkLst>
        </pc:grpChg>
        <pc:grpChg chg="del">
          <ac:chgData name="Alistair Matthews" userId="f97f7495-101d-45b3-ac62-45a15e4d56c5" providerId="ADAL" clId="{27779579-9A04-4878-923D-68AA5F3461DA}" dt="2024-09-02T15:56:24.042" v="4439" actId="165"/>
          <ac:grpSpMkLst>
            <pc:docMk/>
            <pc:sldMk cId="1503878624" sldId="308"/>
            <ac:grpSpMk id="56" creationId="{B1BE6874-0C08-6E6A-6FF1-D4EAA46F2D8F}"/>
          </ac:grpSpMkLst>
        </pc:grpChg>
        <pc:grpChg chg="add mod">
          <ac:chgData name="Alistair Matthews" userId="f97f7495-101d-45b3-ac62-45a15e4d56c5" providerId="ADAL" clId="{27779579-9A04-4878-923D-68AA5F3461DA}" dt="2024-09-02T16:15:41.072" v="4668" actId="14100"/>
          <ac:grpSpMkLst>
            <pc:docMk/>
            <pc:sldMk cId="1503878624" sldId="308"/>
            <ac:grpSpMk id="61" creationId="{BCE54080-1008-EF81-BBAA-8AED11E65737}"/>
          </ac:grpSpMkLst>
        </pc:grpChg>
        <pc:grpChg chg="add">
          <ac:chgData name="Alistair Matthews" userId="f97f7495-101d-45b3-ac62-45a15e4d56c5" providerId="ADAL" clId="{27779579-9A04-4878-923D-68AA5F3461DA}" dt="2024-09-02T16:17:50.234" v="4713" actId="164"/>
          <ac:grpSpMkLst>
            <pc:docMk/>
            <pc:sldMk cId="1503878624" sldId="308"/>
            <ac:grpSpMk id="71" creationId="{901098A0-F307-A309-45C0-7983F1AE089B}"/>
          </ac:grpSpMkLst>
        </pc:grpChg>
        <pc:picChg chg="add mod">
          <ac:chgData name="Alistair Matthews" userId="f97f7495-101d-45b3-ac62-45a15e4d56c5" providerId="ADAL" clId="{27779579-9A04-4878-923D-68AA5F3461DA}" dt="2024-09-02T16:07:36.282" v="4592" actId="1076"/>
          <ac:picMkLst>
            <pc:docMk/>
            <pc:sldMk cId="1503878624" sldId="308"/>
            <ac:picMk id="4" creationId="{C19AF39E-77FF-F189-6EE2-15B28B990B3E}"/>
          </ac:picMkLst>
        </pc:picChg>
        <pc:picChg chg="add mod">
          <ac:chgData name="Alistair Matthews" userId="f97f7495-101d-45b3-ac62-45a15e4d56c5" providerId="ADAL" clId="{27779579-9A04-4878-923D-68AA5F3461DA}" dt="2024-09-02T16:13:10.362" v="4647" actId="14100"/>
          <ac:picMkLst>
            <pc:docMk/>
            <pc:sldMk cId="1503878624" sldId="308"/>
            <ac:picMk id="59" creationId="{D8778185-6448-C628-9F99-7A9E963649BA}"/>
          </ac:picMkLst>
        </pc:picChg>
        <pc:cxnChg chg="del mod topLvl">
          <ac:chgData name="Alistair Matthews" userId="f97f7495-101d-45b3-ac62-45a15e4d56c5" providerId="ADAL" clId="{27779579-9A04-4878-923D-68AA5F3461DA}" dt="2024-09-02T15:56:32.237" v="4440" actId="478"/>
          <ac:cxnSpMkLst>
            <pc:docMk/>
            <pc:sldMk cId="1503878624" sldId="308"/>
            <ac:cxnSpMk id="67" creationId="{EDA50F9E-17B2-B89D-3955-4DA7DF55F181}"/>
          </ac:cxnSpMkLst>
        </pc:cxnChg>
        <pc:cxnChg chg="del mod topLvl">
          <ac:chgData name="Alistair Matthews" userId="f97f7495-101d-45b3-ac62-45a15e4d56c5" providerId="ADAL" clId="{27779579-9A04-4878-923D-68AA5F3461DA}" dt="2024-09-02T16:17:17.832" v="4710" actId="478"/>
          <ac:cxnSpMkLst>
            <pc:docMk/>
            <pc:sldMk cId="1503878624" sldId="308"/>
            <ac:cxnSpMk id="70" creationId="{F9C3BA28-EB17-78DB-FC93-D0CB69F981BC}"/>
          </ac:cxnSpMkLst>
        </pc:cxnChg>
        <pc:cxnChg chg="del mod topLvl">
          <ac:chgData name="Alistair Matthews" userId="f97f7495-101d-45b3-ac62-45a15e4d56c5" providerId="ADAL" clId="{27779579-9A04-4878-923D-68AA5F3461DA}" dt="2024-09-02T16:01:15.403" v="4513" actId="478"/>
          <ac:cxnSpMkLst>
            <pc:docMk/>
            <pc:sldMk cId="1503878624" sldId="308"/>
            <ac:cxnSpMk id="78" creationId="{45A3B514-4DA8-09BB-966C-AC1E3B29B7E1}"/>
          </ac:cxnSpMkLst>
        </pc:cxnChg>
        <pc:cxnChg chg="del mod topLvl">
          <ac:chgData name="Alistair Matthews" userId="f97f7495-101d-45b3-ac62-45a15e4d56c5" providerId="ADAL" clId="{27779579-9A04-4878-923D-68AA5F3461DA}" dt="2024-09-02T15:56:33.552" v="4441" actId="478"/>
          <ac:cxnSpMkLst>
            <pc:docMk/>
            <pc:sldMk cId="1503878624" sldId="308"/>
            <ac:cxnSpMk id="93" creationId="{2FA8951A-7140-69BD-8E7D-935A6C5DA458}"/>
          </ac:cxnSpMkLst>
        </pc:cxnChg>
        <pc:cxnChg chg="mod ord topLvl">
          <ac:chgData name="Alistair Matthews" userId="f97f7495-101d-45b3-ac62-45a15e4d56c5" providerId="ADAL" clId="{27779579-9A04-4878-923D-68AA5F3461DA}" dt="2024-09-02T16:16:06.016" v="4672" actId="14100"/>
          <ac:cxnSpMkLst>
            <pc:docMk/>
            <pc:sldMk cId="1503878624" sldId="308"/>
            <ac:cxnSpMk id="109" creationId="{BFC5DE08-4BBA-61DA-DAAD-CD8F4F1D9E27}"/>
          </ac:cxnSpMkLst>
        </pc:cxnChg>
        <pc:cxnChg chg="mod ord topLvl">
          <ac:chgData name="Alistair Matthews" userId="f97f7495-101d-45b3-ac62-45a15e4d56c5" providerId="ADAL" clId="{27779579-9A04-4878-923D-68AA5F3461DA}" dt="2024-09-02T16:14:09.332" v="4654" actId="14100"/>
          <ac:cxnSpMkLst>
            <pc:docMk/>
            <pc:sldMk cId="1503878624" sldId="308"/>
            <ac:cxnSpMk id="155" creationId="{A8535DE8-61CD-F8B4-2583-EE73BD4EA6C8}"/>
          </ac:cxnSpMkLst>
        </pc:cxnChg>
        <pc:cxnChg chg="del mod topLvl">
          <ac:chgData name="Alistair Matthews" userId="f97f7495-101d-45b3-ac62-45a15e4d56c5" providerId="ADAL" clId="{27779579-9A04-4878-923D-68AA5F3461DA}" dt="2024-09-02T16:17:14.552" v="4709" actId="478"/>
          <ac:cxnSpMkLst>
            <pc:docMk/>
            <pc:sldMk cId="1503878624" sldId="308"/>
            <ac:cxnSpMk id="157" creationId="{2848E79F-16D2-B3C9-E93C-C188CB7CA6CA}"/>
          </ac:cxnSpMkLst>
        </pc:cxnChg>
      </pc:sldChg>
      <pc:sldChg chg="addSp delSp modSp new mod">
        <pc:chgData name="Alistair Matthews" userId="f97f7495-101d-45b3-ac62-45a15e4d56c5" providerId="ADAL" clId="{27779579-9A04-4878-923D-68AA5F3461DA}" dt="2024-09-03T14:03:43.629" v="5309"/>
        <pc:sldMkLst>
          <pc:docMk/>
          <pc:sldMk cId="381857182" sldId="309"/>
        </pc:sldMkLst>
        <pc:spChg chg="del">
          <ac:chgData name="Alistair Matthews" userId="f97f7495-101d-45b3-ac62-45a15e4d56c5" providerId="ADAL" clId="{27779579-9A04-4878-923D-68AA5F3461DA}" dt="2024-09-03T13:42:25.680" v="4715" actId="478"/>
          <ac:spMkLst>
            <pc:docMk/>
            <pc:sldMk cId="381857182" sldId="309"/>
            <ac:spMk id="2" creationId="{5A0BD413-E7AB-660D-4732-8484E05976BA}"/>
          </ac:spMkLst>
        </pc:spChg>
        <pc:spChg chg="del">
          <ac:chgData name="Alistair Matthews" userId="f97f7495-101d-45b3-ac62-45a15e4d56c5" providerId="ADAL" clId="{27779579-9A04-4878-923D-68AA5F3461DA}" dt="2024-09-03T13:42:25.680" v="4715" actId="478"/>
          <ac:spMkLst>
            <pc:docMk/>
            <pc:sldMk cId="381857182" sldId="309"/>
            <ac:spMk id="3" creationId="{7579B113-BD5E-01EA-8441-A6D35C16A1B8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4" creationId="{31410E92-AEA0-E24B-F462-4669B636A7F4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5" creationId="{E9D148EE-7806-2230-FEC7-AD8ED994F27E}"/>
          </ac:spMkLst>
        </pc:spChg>
        <pc:spChg chg="add mod">
          <ac:chgData name="Alistair Matthews" userId="f97f7495-101d-45b3-ac62-45a15e4d56c5" providerId="ADAL" clId="{27779579-9A04-4878-923D-68AA5F3461DA}" dt="2024-09-03T13:43:43.404" v="4730"/>
          <ac:spMkLst>
            <pc:docMk/>
            <pc:sldMk cId="381857182" sldId="309"/>
            <ac:spMk id="6" creationId="{EC50F7A3-B2CF-68DE-559A-10A3E940EA73}"/>
          </ac:spMkLst>
        </pc:spChg>
        <pc:spChg chg="add del mod">
          <ac:chgData name="Alistair Matthews" userId="f97f7495-101d-45b3-ac62-45a15e4d56c5" providerId="ADAL" clId="{27779579-9A04-4878-923D-68AA5F3461DA}" dt="2024-09-03T13:44:17.501" v="4735" actId="1076"/>
          <ac:spMkLst>
            <pc:docMk/>
            <pc:sldMk cId="381857182" sldId="309"/>
            <ac:spMk id="7" creationId="{92C286A1-CD15-36BB-3645-CB7B79CA1F37}"/>
          </ac:spMkLst>
        </pc:spChg>
        <pc:spChg chg="add mod">
          <ac:chgData name="Alistair Matthews" userId="f97f7495-101d-45b3-ac62-45a15e4d56c5" providerId="ADAL" clId="{27779579-9A04-4878-923D-68AA5F3461DA}" dt="2024-09-03T13:44:17.501" v="4735" actId="1076"/>
          <ac:spMkLst>
            <pc:docMk/>
            <pc:sldMk cId="381857182" sldId="309"/>
            <ac:spMk id="8" creationId="{83EE9E57-A57F-238D-F3DB-AA1712196A5F}"/>
          </ac:spMkLst>
        </pc:spChg>
        <pc:spChg chg="add mod">
          <ac:chgData name="Alistair Matthews" userId="f97f7495-101d-45b3-ac62-45a15e4d56c5" providerId="ADAL" clId="{27779579-9A04-4878-923D-68AA5F3461DA}" dt="2024-09-03T13:44:17.501" v="4735" actId="1076"/>
          <ac:spMkLst>
            <pc:docMk/>
            <pc:sldMk cId="381857182" sldId="309"/>
            <ac:spMk id="9" creationId="{4AAFD470-C7FD-62BE-775D-8E3D28EC32F9}"/>
          </ac:spMkLst>
        </pc:spChg>
        <pc:spChg chg="add mod">
          <ac:chgData name="Alistair Matthews" userId="f97f7495-101d-45b3-ac62-45a15e4d56c5" providerId="ADAL" clId="{27779579-9A04-4878-923D-68AA5F3461DA}" dt="2024-09-03T13:44:17.501" v="4735" actId="1076"/>
          <ac:spMkLst>
            <pc:docMk/>
            <pc:sldMk cId="381857182" sldId="309"/>
            <ac:spMk id="10" creationId="{AF38A1B3-B9AF-B2BB-EB3B-D86CA930DED7}"/>
          </ac:spMkLst>
        </pc:spChg>
        <pc:spChg chg="add mod">
          <ac:chgData name="Alistair Matthews" userId="f97f7495-101d-45b3-ac62-45a15e4d56c5" providerId="ADAL" clId="{27779579-9A04-4878-923D-68AA5F3461DA}" dt="2024-09-03T13:44:17.501" v="4735" actId="1076"/>
          <ac:spMkLst>
            <pc:docMk/>
            <pc:sldMk cId="381857182" sldId="309"/>
            <ac:spMk id="11" creationId="{D99A25FD-D9D9-6DDD-538E-78F4292CA3A3}"/>
          </ac:spMkLst>
        </pc:spChg>
        <pc:spChg chg="mod topLvl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14" creationId="{B1C2CC6F-B636-3FEF-39BB-F096D165191C}"/>
          </ac:spMkLst>
        </pc:spChg>
        <pc:spChg chg="mod topLvl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15" creationId="{F0022ACD-C4B9-32F7-00C7-802C1F32B403}"/>
          </ac:spMkLst>
        </pc:spChg>
        <pc:spChg chg="mod">
          <ac:chgData name="Alistair Matthews" userId="f97f7495-101d-45b3-ac62-45a15e4d56c5" providerId="ADAL" clId="{27779579-9A04-4878-923D-68AA5F3461DA}" dt="2024-09-03T13:44:30.860" v="4737"/>
          <ac:spMkLst>
            <pc:docMk/>
            <pc:sldMk cId="381857182" sldId="309"/>
            <ac:spMk id="18" creationId="{112E868B-C3A6-45ED-2FAB-9A67AAA70849}"/>
          </ac:spMkLst>
        </pc:spChg>
        <pc:spChg chg="mod">
          <ac:chgData name="Alistair Matthews" userId="f97f7495-101d-45b3-ac62-45a15e4d56c5" providerId="ADAL" clId="{27779579-9A04-4878-923D-68AA5F3461DA}" dt="2024-09-03T13:44:30.860" v="4737"/>
          <ac:spMkLst>
            <pc:docMk/>
            <pc:sldMk cId="381857182" sldId="309"/>
            <ac:spMk id="19" creationId="{20A9FF23-A7AB-889B-D093-45E053B803DB}"/>
          </ac:spMkLst>
        </pc:spChg>
        <pc:spChg chg="mod">
          <ac:chgData name="Alistair Matthews" userId="f97f7495-101d-45b3-ac62-45a15e4d56c5" providerId="ADAL" clId="{27779579-9A04-4878-923D-68AA5F3461DA}" dt="2024-09-03T13:44:30.860" v="4737"/>
          <ac:spMkLst>
            <pc:docMk/>
            <pc:sldMk cId="381857182" sldId="309"/>
            <ac:spMk id="20" creationId="{CA723B78-C577-211F-2BF6-6022477FF4FC}"/>
          </ac:spMkLst>
        </pc:spChg>
        <pc:spChg chg="mod">
          <ac:chgData name="Alistair Matthews" userId="f97f7495-101d-45b3-ac62-45a15e4d56c5" providerId="ADAL" clId="{27779579-9A04-4878-923D-68AA5F3461DA}" dt="2024-09-03T13:44:30.860" v="4737"/>
          <ac:spMkLst>
            <pc:docMk/>
            <pc:sldMk cId="381857182" sldId="309"/>
            <ac:spMk id="21" creationId="{033B4836-0C0B-EE17-AE3A-454745D7F73E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29" creationId="{B0C5450F-46C7-3449-86B7-B4EC68783975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31" creationId="{BDFB906A-E430-1D9F-4B4E-CDA20410B6EC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32" creationId="{76566939-B78C-7E5C-35EB-BB460646EB06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33" creationId="{70AC8C8B-B7EC-98D0-6299-D438E461D01A}"/>
          </ac:spMkLst>
        </pc:spChg>
        <pc:spChg chg="add mod">
          <ac:chgData name="Alistair Matthews" userId="f97f7495-101d-45b3-ac62-45a15e4d56c5" providerId="ADAL" clId="{27779579-9A04-4878-923D-68AA5F3461DA}" dt="2024-09-03T14:00:20.740" v="5301" actId="692"/>
          <ac:spMkLst>
            <pc:docMk/>
            <pc:sldMk cId="381857182" sldId="309"/>
            <ac:spMk id="34" creationId="{C65C2D7B-C744-7960-ADAD-4258AB9255EB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36" creationId="{488DD433-A9A0-9C5D-C796-BC33B98AEF16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41" creationId="{70F9C0BA-1406-D186-081B-9CDEE18E00FB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42" creationId="{472C42D5-808C-FF24-0C81-6298E118AA06}"/>
          </ac:spMkLst>
        </pc:spChg>
        <pc:spChg chg="mod">
          <ac:chgData name="Alistair Matthews" userId="f97f7495-101d-45b3-ac62-45a15e4d56c5" providerId="ADAL" clId="{27779579-9A04-4878-923D-68AA5F3461DA}" dt="2024-09-03T13:54:36.011" v="5061"/>
          <ac:spMkLst>
            <pc:docMk/>
            <pc:sldMk cId="381857182" sldId="309"/>
            <ac:spMk id="44" creationId="{52E3BA76-060E-1B74-5D21-EE43DF8DBE2E}"/>
          </ac:spMkLst>
        </pc:spChg>
        <pc:spChg chg="mod">
          <ac:chgData name="Alistair Matthews" userId="f97f7495-101d-45b3-ac62-45a15e4d56c5" providerId="ADAL" clId="{27779579-9A04-4878-923D-68AA5F3461DA}" dt="2024-09-03T13:54:36.011" v="5061"/>
          <ac:spMkLst>
            <pc:docMk/>
            <pc:sldMk cId="381857182" sldId="309"/>
            <ac:spMk id="45" creationId="{44096C40-A427-82BC-3AA1-ECDF8A456D32}"/>
          </ac:spMkLst>
        </pc:spChg>
        <pc:spChg chg="mod">
          <ac:chgData name="Alistair Matthews" userId="f97f7495-101d-45b3-ac62-45a15e4d56c5" providerId="ADAL" clId="{27779579-9A04-4878-923D-68AA5F3461DA}" dt="2024-09-03T13:54:36.011" v="5061"/>
          <ac:spMkLst>
            <pc:docMk/>
            <pc:sldMk cId="381857182" sldId="309"/>
            <ac:spMk id="46" creationId="{5A83CF5D-DAE5-4B03-DF2B-26FD37C80B9D}"/>
          </ac:spMkLst>
        </pc:spChg>
        <pc:spChg chg="mod">
          <ac:chgData name="Alistair Matthews" userId="f97f7495-101d-45b3-ac62-45a15e4d56c5" providerId="ADAL" clId="{27779579-9A04-4878-923D-68AA5F3461DA}" dt="2024-09-03T13:54:36.011" v="5061"/>
          <ac:spMkLst>
            <pc:docMk/>
            <pc:sldMk cId="381857182" sldId="309"/>
            <ac:spMk id="47" creationId="{CD785E7C-0091-124D-C2E5-3DDCBEC10B46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53" creationId="{826929BC-645B-2007-A129-AB73FF3CAFA2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55" creationId="{9B5EE80B-8221-54DD-6428-C347C0F13927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56" creationId="{F1DB0E59-7C20-E240-E4BB-733BA53DF1AE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57" creationId="{1B6E6235-81FD-66E5-EAA2-665CB1E69F05}"/>
          </ac:spMkLst>
        </pc:spChg>
        <pc:spChg chg="mod">
          <ac:chgData name="Alistair Matthews" userId="f97f7495-101d-45b3-ac62-45a15e4d56c5" providerId="ADAL" clId="{27779579-9A04-4878-923D-68AA5F3461DA}" dt="2024-09-03T13:57:42.317" v="5143"/>
          <ac:spMkLst>
            <pc:docMk/>
            <pc:sldMk cId="381857182" sldId="309"/>
            <ac:spMk id="59" creationId="{934D18BB-CF93-41A6-6D6D-684011909027}"/>
          </ac:spMkLst>
        </pc:spChg>
        <pc:spChg chg="mod">
          <ac:chgData name="Alistair Matthews" userId="f97f7495-101d-45b3-ac62-45a15e4d56c5" providerId="ADAL" clId="{27779579-9A04-4878-923D-68AA5F3461DA}" dt="2024-09-03T13:57:42.317" v="5143"/>
          <ac:spMkLst>
            <pc:docMk/>
            <pc:sldMk cId="381857182" sldId="309"/>
            <ac:spMk id="60" creationId="{BF1BC756-A00B-55C7-EBB8-627A850AF904}"/>
          </ac:spMkLst>
        </pc:spChg>
        <pc:spChg chg="mod">
          <ac:chgData name="Alistair Matthews" userId="f97f7495-101d-45b3-ac62-45a15e4d56c5" providerId="ADAL" clId="{27779579-9A04-4878-923D-68AA5F3461DA}" dt="2024-09-03T13:57:42.317" v="5143"/>
          <ac:spMkLst>
            <pc:docMk/>
            <pc:sldMk cId="381857182" sldId="309"/>
            <ac:spMk id="61" creationId="{FF4F498B-21EC-A70A-2906-A0372BF29F64}"/>
          </ac:spMkLst>
        </pc:spChg>
        <pc:spChg chg="mod">
          <ac:chgData name="Alistair Matthews" userId="f97f7495-101d-45b3-ac62-45a15e4d56c5" providerId="ADAL" clId="{27779579-9A04-4878-923D-68AA5F3461DA}" dt="2024-09-03T13:57:42.317" v="5143"/>
          <ac:spMkLst>
            <pc:docMk/>
            <pc:sldMk cId="381857182" sldId="309"/>
            <ac:spMk id="62" creationId="{9DA599EC-D5E8-4415-B726-E0F5693A163D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64" creationId="{0BF856D4-2488-C0C5-AAF7-D389749FE64F}"/>
          </ac:spMkLst>
        </pc:spChg>
        <pc:spChg chg="add mod">
          <ac:chgData name="Alistair Matthews" userId="f97f7495-101d-45b3-ac62-45a15e4d56c5" providerId="ADAL" clId="{27779579-9A04-4878-923D-68AA5F3461DA}" dt="2024-09-03T13:59:37.992" v="5292" actId="1076"/>
          <ac:spMkLst>
            <pc:docMk/>
            <pc:sldMk cId="381857182" sldId="309"/>
            <ac:spMk id="68" creationId="{5CBF484E-93F2-41E2-C592-1478A7729629}"/>
          </ac:spMkLst>
        </pc:spChg>
        <pc:spChg chg="add mod ord">
          <ac:chgData name="Alistair Matthews" userId="f97f7495-101d-45b3-ac62-45a15e4d56c5" providerId="ADAL" clId="{27779579-9A04-4878-923D-68AA5F3461DA}" dt="2024-09-03T14:01:06.478" v="5305" actId="167"/>
          <ac:spMkLst>
            <pc:docMk/>
            <pc:sldMk cId="381857182" sldId="309"/>
            <ac:spMk id="69" creationId="{C022D745-3559-CBCA-0EBC-702F23AAD383}"/>
          </ac:spMkLst>
        </pc:spChg>
        <pc:grpChg chg="add del mod">
          <ac:chgData name="Alistair Matthews" userId="f97f7495-101d-45b3-ac62-45a15e4d56c5" providerId="ADAL" clId="{27779579-9A04-4878-923D-68AA5F3461DA}" dt="2024-09-03T13:46:44.005" v="4786" actId="165"/>
          <ac:grpSpMkLst>
            <pc:docMk/>
            <pc:sldMk cId="381857182" sldId="309"/>
            <ac:grpSpMk id="13" creationId="{F853C20B-83A2-C864-DD31-70032AC937F2}"/>
          </ac:grpSpMkLst>
        </pc:grpChg>
        <pc:grpChg chg="mod topLvl">
          <ac:chgData name="Alistair Matthews" userId="f97f7495-101d-45b3-ac62-45a15e4d56c5" providerId="ADAL" clId="{27779579-9A04-4878-923D-68AA5F3461DA}" dt="2024-09-03T13:58:50.941" v="5181" actId="1076"/>
          <ac:grpSpMkLst>
            <pc:docMk/>
            <pc:sldMk cId="381857182" sldId="309"/>
            <ac:grpSpMk id="16" creationId="{0405A935-7485-2D57-19F4-D2FFE782C58C}"/>
          </ac:grpSpMkLst>
        </pc:grpChg>
        <pc:grpChg chg="add mod">
          <ac:chgData name="Alistair Matthews" userId="f97f7495-101d-45b3-ac62-45a15e4d56c5" providerId="ADAL" clId="{27779579-9A04-4878-923D-68AA5F3461DA}" dt="2024-09-03T13:58:50.941" v="5181" actId="1076"/>
          <ac:grpSpMkLst>
            <pc:docMk/>
            <pc:sldMk cId="381857182" sldId="309"/>
            <ac:grpSpMk id="43" creationId="{3DA72E0A-0FD5-3189-4272-3A3D651BD143}"/>
          </ac:grpSpMkLst>
        </pc:grpChg>
        <pc:grpChg chg="add mod">
          <ac:chgData name="Alistair Matthews" userId="f97f7495-101d-45b3-ac62-45a15e4d56c5" providerId="ADAL" clId="{27779579-9A04-4878-923D-68AA5F3461DA}" dt="2024-09-03T13:58:50.941" v="5181" actId="1076"/>
          <ac:grpSpMkLst>
            <pc:docMk/>
            <pc:sldMk cId="381857182" sldId="309"/>
            <ac:grpSpMk id="58" creationId="{534A5206-DFE7-2905-2ED6-4EFADEE820FE}"/>
          </ac:grpSpMkLst>
        </pc:grpChg>
        <pc:grpChg chg="add">
          <ac:chgData name="Alistair Matthews" userId="f97f7495-101d-45b3-ac62-45a15e4d56c5" providerId="ADAL" clId="{27779579-9A04-4878-923D-68AA5F3461DA}" dt="2024-09-03T14:01:12.389" v="5306" actId="164"/>
          <ac:grpSpMkLst>
            <pc:docMk/>
            <pc:sldMk cId="381857182" sldId="309"/>
            <ac:grpSpMk id="70" creationId="{EC4DDB29-C1FC-5103-308B-3D2EF415A094}"/>
          </ac:grpSpMkLst>
        </pc:grpChg>
        <pc:cxnChg chg="add mod">
          <ac:chgData name="Alistair Matthews" userId="f97f7495-101d-45b3-ac62-45a15e4d56c5" providerId="ADAL" clId="{27779579-9A04-4878-923D-68AA5F3461DA}" dt="2024-09-03T13:44:17.501" v="4735" actId="1076"/>
          <ac:cxnSpMkLst>
            <pc:docMk/>
            <pc:sldMk cId="381857182" sldId="309"/>
            <ac:cxnSpMk id="12" creationId="{8F0671D6-A3EA-8477-DF57-C92547BAD8BB}"/>
          </ac:cxnSpMkLst>
        </pc:cxnChg>
        <pc:cxnChg chg="mod topLvl">
          <ac:chgData name="Alistair Matthews" userId="f97f7495-101d-45b3-ac62-45a15e4d56c5" providerId="ADAL" clId="{27779579-9A04-4878-923D-68AA5F3461DA}" dt="2024-09-03T13:58:50.941" v="5181" actId="1076"/>
          <ac:cxnSpMkLst>
            <pc:docMk/>
            <pc:sldMk cId="381857182" sldId="309"/>
            <ac:cxnSpMk id="17" creationId="{C274C5D5-2622-4432-082C-7B9EF16D17B2}"/>
          </ac:cxnSpMkLst>
        </pc:cxnChg>
        <pc:cxnChg chg="add mod">
          <ac:chgData name="Alistair Matthews" userId="f97f7495-101d-45b3-ac62-45a15e4d56c5" providerId="ADAL" clId="{27779579-9A04-4878-923D-68AA5F3461DA}" dt="2024-09-03T13:58:50.941" v="5181" actId="1076"/>
          <ac:cxnSpMkLst>
            <pc:docMk/>
            <pc:sldMk cId="381857182" sldId="309"/>
            <ac:cxnSpMk id="24" creationId="{305581CD-C055-A1B8-C9CC-F55DAB2F3440}"/>
          </ac:cxnSpMkLst>
        </pc:cxnChg>
        <pc:cxnChg chg="add mod">
          <ac:chgData name="Alistair Matthews" userId="f97f7495-101d-45b3-ac62-45a15e4d56c5" providerId="ADAL" clId="{27779579-9A04-4878-923D-68AA5F3461DA}" dt="2024-09-03T13:58:50.941" v="5181" actId="1076"/>
          <ac:cxnSpMkLst>
            <pc:docMk/>
            <pc:sldMk cId="381857182" sldId="309"/>
            <ac:cxnSpMk id="35" creationId="{096CA555-441A-B368-67DE-D6F735AC6B5B}"/>
          </ac:cxnSpMkLst>
        </pc:cxnChg>
        <pc:cxnChg chg="add mod">
          <ac:chgData name="Alistair Matthews" userId="f97f7495-101d-45b3-ac62-45a15e4d56c5" providerId="ADAL" clId="{27779579-9A04-4878-923D-68AA5F3461DA}" dt="2024-09-03T13:58:50.941" v="5181" actId="1076"/>
          <ac:cxnSpMkLst>
            <pc:docMk/>
            <pc:sldMk cId="381857182" sldId="309"/>
            <ac:cxnSpMk id="48" creationId="{060033B8-D0F7-08A3-5222-A768611345FA}"/>
          </ac:cxnSpMkLst>
        </pc:cxnChg>
        <pc:cxnChg chg="add mod">
          <ac:chgData name="Alistair Matthews" userId="f97f7495-101d-45b3-ac62-45a15e4d56c5" providerId="ADAL" clId="{27779579-9A04-4878-923D-68AA5F3461DA}" dt="2024-09-03T13:58:50.941" v="5181" actId="1076"/>
          <ac:cxnSpMkLst>
            <pc:docMk/>
            <pc:sldMk cId="381857182" sldId="309"/>
            <ac:cxnSpMk id="54" creationId="{99597045-0CC7-7D0F-4005-082721270368}"/>
          </ac:cxnSpMkLst>
        </pc:cxnChg>
        <pc:cxnChg chg="add mod">
          <ac:chgData name="Alistair Matthews" userId="f97f7495-101d-45b3-ac62-45a15e4d56c5" providerId="ADAL" clId="{27779579-9A04-4878-923D-68AA5F3461DA}" dt="2024-09-03T13:58:50.941" v="5181" actId="1076"/>
          <ac:cxnSpMkLst>
            <pc:docMk/>
            <pc:sldMk cId="381857182" sldId="309"/>
            <ac:cxnSpMk id="63" creationId="{5C8D1C5A-7AE1-D1F1-DAFA-9D00D02036E6}"/>
          </ac:cxnSpMkLst>
        </pc:cxnChg>
        <pc:cxnChg chg="add mod">
          <ac:chgData name="Alistair Matthews" userId="f97f7495-101d-45b3-ac62-45a15e4d56c5" providerId="ADAL" clId="{27779579-9A04-4878-923D-68AA5F3461DA}" dt="2024-09-03T13:58:50.941" v="5181" actId="1076"/>
          <ac:cxnSpMkLst>
            <pc:docMk/>
            <pc:sldMk cId="381857182" sldId="309"/>
            <ac:cxnSpMk id="65" creationId="{9EDEA612-4DAF-6879-C776-D4CE36276206}"/>
          </ac:cxnSpMkLst>
        </pc:cxnChg>
        <pc:cxnChg chg="add mod">
          <ac:chgData name="Alistair Matthews" userId="f97f7495-101d-45b3-ac62-45a15e4d56c5" providerId="ADAL" clId="{27779579-9A04-4878-923D-68AA5F3461DA}" dt="2024-09-03T14:03:35.125" v="5307"/>
          <ac:cxnSpMkLst>
            <pc:docMk/>
            <pc:sldMk cId="381857182" sldId="309"/>
            <ac:cxnSpMk id="71" creationId="{23CD58EF-CC95-8615-10E7-4A23A8E09512}"/>
          </ac:cxnSpMkLst>
        </pc:cxnChg>
        <pc:cxnChg chg="add mod">
          <ac:chgData name="Alistair Matthews" userId="f97f7495-101d-45b3-ac62-45a15e4d56c5" providerId="ADAL" clId="{27779579-9A04-4878-923D-68AA5F3461DA}" dt="2024-09-03T14:03:39.796" v="5308"/>
          <ac:cxnSpMkLst>
            <pc:docMk/>
            <pc:sldMk cId="381857182" sldId="309"/>
            <ac:cxnSpMk id="72" creationId="{01932B54-D99D-72E5-F68C-55CF409A2AD8}"/>
          </ac:cxnSpMkLst>
        </pc:cxnChg>
        <pc:cxnChg chg="add mod">
          <ac:chgData name="Alistair Matthews" userId="f97f7495-101d-45b3-ac62-45a15e4d56c5" providerId="ADAL" clId="{27779579-9A04-4878-923D-68AA5F3461DA}" dt="2024-09-03T14:03:43.629" v="5309"/>
          <ac:cxnSpMkLst>
            <pc:docMk/>
            <pc:sldMk cId="381857182" sldId="309"/>
            <ac:cxnSpMk id="73" creationId="{C855CEA8-C079-ACF5-33A6-DFE8A7EB6A3E}"/>
          </ac:cxnSpMkLst>
        </pc:cxnChg>
      </pc:sldChg>
      <pc:sldChg chg="add del">
        <pc:chgData name="Alistair Matthews" userId="f97f7495-101d-45b3-ac62-45a15e4d56c5" providerId="ADAL" clId="{27779579-9A04-4878-923D-68AA5F3461DA}" dt="2024-09-03T13:42:41.108" v="4717" actId="47"/>
        <pc:sldMkLst>
          <pc:docMk/>
          <pc:sldMk cId="2875631392" sldId="310"/>
        </pc:sldMkLst>
      </pc:sldChg>
      <pc:sldChg chg="addSp delSp modSp add mod">
        <pc:chgData name="Alistair Matthews" userId="f97f7495-101d-45b3-ac62-45a15e4d56c5" providerId="ADAL" clId="{27779579-9A04-4878-923D-68AA5F3461DA}" dt="2024-09-03T14:11:59.747" v="5465" actId="164"/>
        <pc:sldMkLst>
          <pc:docMk/>
          <pc:sldMk cId="3110209726" sldId="310"/>
        </pc:sldMkLst>
        <pc:spChg chg="del topLvl">
          <ac:chgData name="Alistair Matthews" userId="f97f7495-101d-45b3-ac62-45a15e4d56c5" providerId="ADAL" clId="{27779579-9A04-4878-923D-68AA5F3461DA}" dt="2024-09-03T14:04:31.725" v="5328" actId="478"/>
          <ac:spMkLst>
            <pc:docMk/>
            <pc:sldMk cId="3110209726" sldId="310"/>
            <ac:spMk id="4" creationId="{D12C640B-2BF3-9940-0ED7-07A6374FFBF5}"/>
          </ac:spMkLst>
        </pc:spChg>
        <pc:spChg chg="del topLvl">
          <ac:chgData name="Alistair Matthews" userId="f97f7495-101d-45b3-ac62-45a15e4d56c5" providerId="ADAL" clId="{27779579-9A04-4878-923D-68AA5F3461DA}" dt="2024-09-03T14:04:35.044" v="5329" actId="478"/>
          <ac:spMkLst>
            <pc:docMk/>
            <pc:sldMk cId="3110209726" sldId="310"/>
            <ac:spMk id="5" creationId="{B91A7042-C266-E029-0DE5-FF3FA8A1F36E}"/>
          </ac:spMkLst>
        </pc:spChg>
        <pc:spChg chg="add mod">
          <ac:chgData name="Alistair Matthews" userId="f97f7495-101d-45b3-ac62-45a15e4d56c5" providerId="ADAL" clId="{27779579-9A04-4878-923D-68AA5F3461DA}" dt="2024-09-03T14:09:24.795" v="5440" actId="20577"/>
          <ac:spMkLst>
            <pc:docMk/>
            <pc:sldMk cId="3110209726" sldId="310"/>
            <ac:spMk id="13" creationId="{C1BB89FC-CF28-5DBB-0FBD-ED90BEDBC6A1}"/>
          </ac:spMkLst>
        </pc:spChg>
        <pc:spChg chg="del mod topLvl">
          <ac:chgData name="Alistair Matthews" userId="f97f7495-101d-45b3-ac62-45a15e4d56c5" providerId="ADAL" clId="{27779579-9A04-4878-923D-68AA5F3461DA}" dt="2024-09-03T14:04:58.591" v="5336" actId="478"/>
          <ac:spMkLst>
            <pc:docMk/>
            <pc:sldMk cId="3110209726" sldId="310"/>
            <ac:spMk id="14" creationId="{8CA52AC6-87F5-8F39-6BFF-9C50FD838966}"/>
          </ac:spMkLst>
        </pc:spChg>
        <pc:spChg chg="add del mod topLvl">
          <ac:chgData name="Alistair Matthews" userId="f97f7495-101d-45b3-ac62-45a15e4d56c5" providerId="ADAL" clId="{27779579-9A04-4878-923D-68AA5F3461DA}" dt="2024-09-03T14:07:50.151" v="5421" actId="255"/>
          <ac:spMkLst>
            <pc:docMk/>
            <pc:sldMk cId="3110209726" sldId="310"/>
            <ac:spMk id="15" creationId="{E8823AF4-8ADC-04D0-602C-A0AA78B479F3}"/>
          </ac:spMkLst>
        </pc:spChg>
        <pc:spChg chg="add mod">
          <ac:chgData name="Alistair Matthews" userId="f97f7495-101d-45b3-ac62-45a15e4d56c5" providerId="ADAL" clId="{27779579-9A04-4878-923D-68AA5F3461DA}" dt="2024-09-03T14:09:36.873" v="5444" actId="20577"/>
          <ac:spMkLst>
            <pc:docMk/>
            <pc:sldMk cId="3110209726" sldId="310"/>
            <ac:spMk id="22" creationId="{A5AE5A61-20CC-D94E-EF82-0BB4F465680E}"/>
          </ac:spMkLst>
        </pc:spChg>
        <pc:spChg chg="add mod ord">
          <ac:chgData name="Alistair Matthews" userId="f97f7495-101d-45b3-ac62-45a15e4d56c5" providerId="ADAL" clId="{27779579-9A04-4878-923D-68AA5F3461DA}" dt="2024-09-03T14:11:52.785" v="5464" actId="167"/>
          <ac:spMkLst>
            <pc:docMk/>
            <pc:sldMk cId="3110209726" sldId="310"/>
            <ac:spMk id="28" creationId="{E7868ABA-6C35-D985-B96E-523DC6C2F52E}"/>
          </ac:spMkLst>
        </pc:spChg>
        <pc:spChg chg="del topLvl">
          <ac:chgData name="Alistair Matthews" userId="f97f7495-101d-45b3-ac62-45a15e4d56c5" providerId="ADAL" clId="{27779579-9A04-4878-923D-68AA5F3461DA}" dt="2024-09-03T14:04:45.892" v="5333" actId="478"/>
          <ac:spMkLst>
            <pc:docMk/>
            <pc:sldMk cId="3110209726" sldId="310"/>
            <ac:spMk id="29" creationId="{8BC266C6-A0DF-E661-C80F-033DDC277025}"/>
          </ac:spMkLst>
        </pc:spChg>
        <pc:spChg chg="del topLvl">
          <ac:chgData name="Alistair Matthews" userId="f97f7495-101d-45b3-ac62-45a15e4d56c5" providerId="ADAL" clId="{27779579-9A04-4878-923D-68AA5F3461DA}" dt="2024-09-03T14:05:01.235" v="5337" actId="478"/>
          <ac:spMkLst>
            <pc:docMk/>
            <pc:sldMk cId="3110209726" sldId="310"/>
            <ac:spMk id="31" creationId="{0A91A086-A7C6-DF1E-8656-09D00B010FF3}"/>
          </ac:spMkLst>
        </pc:spChg>
        <pc:spChg chg="mod topLvl">
          <ac:chgData name="Alistair Matthews" userId="f97f7495-101d-45b3-ac62-45a15e4d56c5" providerId="ADAL" clId="{27779579-9A04-4878-923D-68AA5F3461DA}" dt="2024-09-03T14:08:27.911" v="5428" actId="1076"/>
          <ac:spMkLst>
            <pc:docMk/>
            <pc:sldMk cId="3110209726" sldId="310"/>
            <ac:spMk id="32" creationId="{EA90379A-163D-163F-5B51-2D5C6212D423}"/>
          </ac:spMkLst>
        </pc:spChg>
        <pc:spChg chg="mod topLvl">
          <ac:chgData name="Alistair Matthews" userId="f97f7495-101d-45b3-ac62-45a15e4d56c5" providerId="ADAL" clId="{27779579-9A04-4878-923D-68AA5F3461DA}" dt="2024-09-03T14:08:15.711" v="5425" actId="20577"/>
          <ac:spMkLst>
            <pc:docMk/>
            <pc:sldMk cId="3110209726" sldId="310"/>
            <ac:spMk id="33" creationId="{7684AE57-4F40-4BA4-0D29-CB97FB0E184C}"/>
          </ac:spMkLst>
        </pc:spChg>
        <pc:spChg chg="del topLvl">
          <ac:chgData name="Alistair Matthews" userId="f97f7495-101d-45b3-ac62-45a15e4d56c5" providerId="ADAL" clId="{27779579-9A04-4878-923D-68AA5F3461DA}" dt="2024-09-03T14:04:00.931" v="5312" actId="478"/>
          <ac:spMkLst>
            <pc:docMk/>
            <pc:sldMk cId="3110209726" sldId="310"/>
            <ac:spMk id="34" creationId="{DD486349-8EC4-C7F9-AFF0-9DB7CA4C6295}"/>
          </ac:spMkLst>
        </pc:spChg>
        <pc:spChg chg="mod topLvl">
          <ac:chgData name="Alistair Matthews" userId="f97f7495-101d-45b3-ac62-45a15e4d56c5" providerId="ADAL" clId="{27779579-9A04-4878-923D-68AA5F3461DA}" dt="2024-09-03T14:11:11.908" v="5458" actId="1076"/>
          <ac:spMkLst>
            <pc:docMk/>
            <pc:sldMk cId="3110209726" sldId="310"/>
            <ac:spMk id="36" creationId="{40745874-6ACA-01A9-471C-66239936B0DC}"/>
          </ac:spMkLst>
        </pc:spChg>
        <pc:spChg chg="del topLvl">
          <ac:chgData name="Alistair Matthews" userId="f97f7495-101d-45b3-ac62-45a15e4d56c5" providerId="ADAL" clId="{27779579-9A04-4878-923D-68AA5F3461DA}" dt="2024-09-03T14:06:33.944" v="5395" actId="478"/>
          <ac:spMkLst>
            <pc:docMk/>
            <pc:sldMk cId="3110209726" sldId="310"/>
            <ac:spMk id="41" creationId="{54A104EA-D45E-ADEC-8A49-11819C6582C7}"/>
          </ac:spMkLst>
        </pc:spChg>
        <pc:spChg chg="del mod topLvl">
          <ac:chgData name="Alistair Matthews" userId="f97f7495-101d-45b3-ac62-45a15e4d56c5" providerId="ADAL" clId="{27779579-9A04-4878-923D-68AA5F3461DA}" dt="2024-09-03T14:09:12.471" v="5436" actId="478"/>
          <ac:spMkLst>
            <pc:docMk/>
            <pc:sldMk cId="3110209726" sldId="310"/>
            <ac:spMk id="42" creationId="{0C5C8B27-DC8C-0D61-C506-8DDA22775DAE}"/>
          </ac:spMkLst>
        </pc:spChg>
        <pc:spChg chg="del topLvl">
          <ac:chgData name="Alistair Matthews" userId="f97f7495-101d-45b3-ac62-45a15e4d56c5" providerId="ADAL" clId="{27779579-9A04-4878-923D-68AA5F3461DA}" dt="2024-09-03T14:06:49.211" v="5401" actId="478"/>
          <ac:spMkLst>
            <pc:docMk/>
            <pc:sldMk cId="3110209726" sldId="310"/>
            <ac:spMk id="53" creationId="{A30EBB72-662D-8D80-4E3C-EF35A07732D8}"/>
          </ac:spMkLst>
        </pc:spChg>
        <pc:spChg chg="mod topLvl">
          <ac:chgData name="Alistair Matthews" userId="f97f7495-101d-45b3-ac62-45a15e4d56c5" providerId="ADAL" clId="{27779579-9A04-4878-923D-68AA5F3461DA}" dt="2024-09-03T14:09:53.191" v="5447" actId="403"/>
          <ac:spMkLst>
            <pc:docMk/>
            <pc:sldMk cId="3110209726" sldId="310"/>
            <ac:spMk id="55" creationId="{A02FBAE9-91F8-BE3F-F585-874A7190CD49}"/>
          </ac:spMkLst>
        </pc:spChg>
        <pc:spChg chg="del topLvl">
          <ac:chgData name="Alistair Matthews" userId="f97f7495-101d-45b3-ac62-45a15e4d56c5" providerId="ADAL" clId="{27779579-9A04-4878-923D-68AA5F3461DA}" dt="2024-09-03T14:07:23.991" v="5416" actId="478"/>
          <ac:spMkLst>
            <pc:docMk/>
            <pc:sldMk cId="3110209726" sldId="310"/>
            <ac:spMk id="56" creationId="{B27B10DC-0A2A-FD7F-AFDE-ABEC52F6E3D3}"/>
          </ac:spMkLst>
        </pc:spChg>
        <pc:spChg chg="del mod topLvl">
          <ac:chgData name="Alistair Matthews" userId="f97f7495-101d-45b3-ac62-45a15e4d56c5" providerId="ADAL" clId="{27779579-9A04-4878-923D-68AA5F3461DA}" dt="2024-09-03T14:09:13.611" v="5437" actId="478"/>
          <ac:spMkLst>
            <pc:docMk/>
            <pc:sldMk cId="3110209726" sldId="310"/>
            <ac:spMk id="57" creationId="{40F1E8CB-634F-D19E-0EAB-8CD78D230199}"/>
          </ac:spMkLst>
        </pc:spChg>
        <pc:spChg chg="del topLvl">
          <ac:chgData name="Alistair Matthews" userId="f97f7495-101d-45b3-ac62-45a15e4d56c5" providerId="ADAL" clId="{27779579-9A04-4878-923D-68AA5F3461DA}" dt="2024-09-03T14:09:40.624" v="5445" actId="478"/>
          <ac:spMkLst>
            <pc:docMk/>
            <pc:sldMk cId="3110209726" sldId="310"/>
            <ac:spMk id="64" creationId="{5CB7087F-7A36-79C7-982D-E8EF9EC7A019}"/>
          </ac:spMkLst>
        </pc:spChg>
        <pc:spChg chg="del topLvl">
          <ac:chgData name="Alistair Matthews" userId="f97f7495-101d-45b3-ac62-45a15e4d56c5" providerId="ADAL" clId="{27779579-9A04-4878-923D-68AA5F3461DA}" dt="2024-09-03T14:04:04.617" v="5313" actId="478"/>
          <ac:spMkLst>
            <pc:docMk/>
            <pc:sldMk cId="3110209726" sldId="310"/>
            <ac:spMk id="68" creationId="{B6A53E7E-F212-97F1-E32C-F0E1758CD001}"/>
          </ac:spMkLst>
        </pc:spChg>
        <pc:spChg chg="add del mod topLvl">
          <ac:chgData name="Alistair Matthews" userId="f97f7495-101d-45b3-ac62-45a15e4d56c5" providerId="ADAL" clId="{27779579-9A04-4878-923D-68AA5F3461DA}" dt="2024-09-03T14:06:19.331" v="5391" actId="478"/>
          <ac:spMkLst>
            <pc:docMk/>
            <pc:sldMk cId="3110209726" sldId="310"/>
            <ac:spMk id="69" creationId="{D8E9DD7B-C10A-E379-1ED3-5670D2C2E672}"/>
          </ac:spMkLst>
        </pc:spChg>
        <pc:grpChg chg="add mod">
          <ac:chgData name="Alistair Matthews" userId="f97f7495-101d-45b3-ac62-45a15e4d56c5" providerId="ADAL" clId="{27779579-9A04-4878-923D-68AA5F3461DA}" dt="2024-09-03T14:08:37.081" v="5430" actId="1076"/>
          <ac:grpSpMkLst>
            <pc:docMk/>
            <pc:sldMk cId="3110209726" sldId="310"/>
            <ac:grpSpMk id="3" creationId="{61001D29-EF68-B431-44C4-774F53483875}"/>
          </ac:grpSpMkLst>
        </pc:grpChg>
        <pc:grpChg chg="del topLvl">
          <ac:chgData name="Alistair Matthews" userId="f97f7495-101d-45b3-ac62-45a15e4d56c5" providerId="ADAL" clId="{27779579-9A04-4878-923D-68AA5F3461DA}" dt="2024-09-03T14:05:04.114" v="5339" actId="478"/>
          <ac:grpSpMkLst>
            <pc:docMk/>
            <pc:sldMk cId="3110209726" sldId="310"/>
            <ac:grpSpMk id="16" creationId="{0B00CD16-5C7F-BFD3-7507-0367D7705D93}"/>
          </ac:grpSpMkLst>
        </pc:grpChg>
        <pc:grpChg chg="add">
          <ac:chgData name="Alistair Matthews" userId="f97f7495-101d-45b3-ac62-45a15e4d56c5" providerId="ADAL" clId="{27779579-9A04-4878-923D-68AA5F3461DA}" dt="2024-09-03T14:11:59.747" v="5465" actId="164"/>
          <ac:grpSpMkLst>
            <pc:docMk/>
            <pc:sldMk cId="3110209726" sldId="310"/>
            <ac:grpSpMk id="30" creationId="{D83FD79D-49B1-32A7-00CD-23C9393883A3}"/>
          </ac:grpSpMkLst>
        </pc:grpChg>
        <pc:grpChg chg="del topLvl">
          <ac:chgData name="Alistair Matthews" userId="f97f7495-101d-45b3-ac62-45a15e4d56c5" providerId="ADAL" clId="{27779579-9A04-4878-923D-68AA5F3461DA}" dt="2024-09-03T14:06:36.741" v="5396" actId="478"/>
          <ac:grpSpMkLst>
            <pc:docMk/>
            <pc:sldMk cId="3110209726" sldId="310"/>
            <ac:grpSpMk id="43" creationId="{892FC4DA-4B96-B13D-ED46-8E9AF583C0A0}"/>
          </ac:grpSpMkLst>
        </pc:grpChg>
        <pc:grpChg chg="del topLvl">
          <ac:chgData name="Alistair Matthews" userId="f97f7495-101d-45b3-ac62-45a15e4d56c5" providerId="ADAL" clId="{27779579-9A04-4878-923D-68AA5F3461DA}" dt="2024-09-03T14:07:27.182" v="5417" actId="478"/>
          <ac:grpSpMkLst>
            <pc:docMk/>
            <pc:sldMk cId="3110209726" sldId="310"/>
            <ac:grpSpMk id="58" creationId="{6D5EBF3C-1379-A96E-6A5B-C55B4953FBBD}"/>
          </ac:grpSpMkLst>
        </pc:grpChg>
        <pc:grpChg chg="del">
          <ac:chgData name="Alistair Matthews" userId="f97f7495-101d-45b3-ac62-45a15e4d56c5" providerId="ADAL" clId="{27779579-9A04-4878-923D-68AA5F3461DA}" dt="2024-09-03T14:03:55.261" v="5311" actId="165"/>
          <ac:grpSpMkLst>
            <pc:docMk/>
            <pc:sldMk cId="3110209726" sldId="310"/>
            <ac:grpSpMk id="70" creationId="{187E3780-5104-C458-5B56-01E1EAB3B1AF}"/>
          </ac:grpSpMkLst>
        </pc:grpChg>
        <pc:picChg chg="add mod">
          <ac:chgData name="Alistair Matthews" userId="f97f7495-101d-45b3-ac62-45a15e4d56c5" providerId="ADAL" clId="{27779579-9A04-4878-923D-68AA5F3461DA}" dt="2024-09-03T14:10:52.045" v="5453" actId="1076"/>
          <ac:picMkLst>
            <pc:docMk/>
            <pc:sldMk cId="3110209726" sldId="310"/>
            <ac:picMk id="25" creationId="{010549D6-4CAA-FE58-7E48-9A475AF312D7}"/>
          </ac:picMkLst>
        </pc:picChg>
        <pc:picChg chg="add mod">
          <ac:chgData name="Alistair Matthews" userId="f97f7495-101d-45b3-ac62-45a15e4d56c5" providerId="ADAL" clId="{27779579-9A04-4878-923D-68AA5F3461DA}" dt="2024-09-03T14:11:07.349" v="5455" actId="1076"/>
          <ac:picMkLst>
            <pc:docMk/>
            <pc:sldMk cId="3110209726" sldId="310"/>
            <ac:picMk id="26" creationId="{F0CB0293-0D3A-D979-E7F8-03DC60D96BE3}"/>
          </ac:picMkLst>
        </pc:picChg>
        <pc:picChg chg="add mod">
          <ac:chgData name="Alistair Matthews" userId="f97f7495-101d-45b3-ac62-45a15e4d56c5" providerId="ADAL" clId="{27779579-9A04-4878-923D-68AA5F3461DA}" dt="2024-09-03T14:11:19.465" v="5459" actId="1076"/>
          <ac:picMkLst>
            <pc:docMk/>
            <pc:sldMk cId="3110209726" sldId="310"/>
            <ac:picMk id="27" creationId="{62012D6A-D303-D8BB-372D-B87809A496B5}"/>
          </ac:picMkLst>
        </pc:picChg>
        <pc:cxnChg chg="del mod topLvl">
          <ac:chgData name="Alistair Matthews" userId="f97f7495-101d-45b3-ac62-45a15e4d56c5" providerId="ADAL" clId="{27779579-9A04-4878-923D-68AA5F3461DA}" dt="2024-09-03T14:05:03.015" v="5338" actId="478"/>
          <ac:cxnSpMkLst>
            <pc:docMk/>
            <pc:sldMk cId="3110209726" sldId="310"/>
            <ac:cxnSpMk id="17" creationId="{2C48D1E8-5CC4-5A62-B657-337E2BDD4E04}"/>
          </ac:cxnSpMkLst>
        </pc:cxnChg>
        <pc:cxnChg chg="del mod topLvl">
          <ac:chgData name="Alistair Matthews" userId="f97f7495-101d-45b3-ac62-45a15e4d56c5" providerId="ADAL" clId="{27779579-9A04-4878-923D-68AA5F3461DA}" dt="2024-09-03T14:04:43.371" v="5332" actId="478"/>
          <ac:cxnSpMkLst>
            <pc:docMk/>
            <pc:sldMk cId="3110209726" sldId="310"/>
            <ac:cxnSpMk id="24" creationId="{2DD2C96C-71DE-23AD-B336-5ADFEE478654}"/>
          </ac:cxnSpMkLst>
        </pc:cxnChg>
        <pc:cxnChg chg="mod topLvl">
          <ac:chgData name="Alistair Matthews" userId="f97f7495-101d-45b3-ac62-45a15e4d56c5" providerId="ADAL" clId="{27779579-9A04-4878-923D-68AA5F3461DA}" dt="2024-09-03T14:08:37.081" v="5430" actId="1076"/>
          <ac:cxnSpMkLst>
            <pc:docMk/>
            <pc:sldMk cId="3110209726" sldId="310"/>
            <ac:cxnSpMk id="35" creationId="{C082E260-1B9C-04B2-E3B8-0C23422B6F15}"/>
          </ac:cxnSpMkLst>
        </pc:cxnChg>
        <pc:cxnChg chg="del mod topLvl">
          <ac:chgData name="Alistair Matthews" userId="f97f7495-101d-45b3-ac62-45a15e4d56c5" providerId="ADAL" clId="{27779579-9A04-4878-923D-68AA5F3461DA}" dt="2024-09-03T14:06:46.965" v="5400" actId="478"/>
          <ac:cxnSpMkLst>
            <pc:docMk/>
            <pc:sldMk cId="3110209726" sldId="310"/>
            <ac:cxnSpMk id="48" creationId="{01252517-5367-F18E-297B-E90AE081B260}"/>
          </ac:cxnSpMkLst>
        </pc:cxnChg>
        <pc:cxnChg chg="mod topLvl">
          <ac:chgData name="Alistair Matthews" userId="f97f7495-101d-45b3-ac62-45a15e4d56c5" providerId="ADAL" clId="{27779579-9A04-4878-923D-68AA5F3461DA}" dt="2024-09-03T14:09:12.471" v="5436" actId="478"/>
          <ac:cxnSpMkLst>
            <pc:docMk/>
            <pc:sldMk cId="3110209726" sldId="310"/>
            <ac:cxnSpMk id="54" creationId="{2F1723C3-EAF0-AD34-42E6-86D48747194B}"/>
          </ac:cxnSpMkLst>
        </pc:cxnChg>
        <pc:cxnChg chg="del mod topLvl">
          <ac:chgData name="Alistair Matthews" userId="f97f7495-101d-45b3-ac62-45a15e4d56c5" providerId="ADAL" clId="{27779579-9A04-4878-923D-68AA5F3461DA}" dt="2024-09-03T14:07:30.192" v="5418" actId="478"/>
          <ac:cxnSpMkLst>
            <pc:docMk/>
            <pc:sldMk cId="3110209726" sldId="310"/>
            <ac:cxnSpMk id="63" creationId="{3216D4C4-3DB3-16C8-D07D-EF5BA812EECB}"/>
          </ac:cxnSpMkLst>
        </pc:cxnChg>
        <pc:cxnChg chg="mod topLvl">
          <ac:chgData name="Alistair Matthews" userId="f97f7495-101d-45b3-ac62-45a15e4d56c5" providerId="ADAL" clId="{27779579-9A04-4878-923D-68AA5F3461DA}" dt="2024-09-03T14:09:13.611" v="5437" actId="478"/>
          <ac:cxnSpMkLst>
            <pc:docMk/>
            <pc:sldMk cId="3110209726" sldId="310"/>
            <ac:cxnSpMk id="65" creationId="{0F84C0C2-F0FB-F9A8-883A-D72CA20F4195}"/>
          </ac:cxnSpMkLst>
        </pc:cxnChg>
        <pc:cxnChg chg="del">
          <ac:chgData name="Alistair Matthews" userId="f97f7495-101d-45b3-ac62-45a15e4d56c5" providerId="ADAL" clId="{27779579-9A04-4878-923D-68AA5F3461DA}" dt="2024-09-03T14:06:40.878" v="5397" actId="478"/>
          <ac:cxnSpMkLst>
            <pc:docMk/>
            <pc:sldMk cId="3110209726" sldId="310"/>
            <ac:cxnSpMk id="71" creationId="{F532047F-53FC-233B-F3E3-BE97FAE6656E}"/>
          </ac:cxnSpMkLst>
        </pc:cxnChg>
        <pc:cxnChg chg="del">
          <ac:chgData name="Alistair Matthews" userId="f97f7495-101d-45b3-ac62-45a15e4d56c5" providerId="ADAL" clId="{27779579-9A04-4878-923D-68AA5F3461DA}" dt="2024-09-03T14:06:43.641" v="5398" actId="478"/>
          <ac:cxnSpMkLst>
            <pc:docMk/>
            <pc:sldMk cId="3110209726" sldId="310"/>
            <ac:cxnSpMk id="72" creationId="{4E216AA1-360B-BB28-2400-B1761AC05C52}"/>
          </ac:cxnSpMkLst>
        </pc:cxnChg>
        <pc:cxnChg chg="del">
          <ac:chgData name="Alistair Matthews" userId="f97f7495-101d-45b3-ac62-45a15e4d56c5" providerId="ADAL" clId="{27779579-9A04-4878-923D-68AA5F3461DA}" dt="2024-09-03T14:06:45.574" v="5399" actId="478"/>
          <ac:cxnSpMkLst>
            <pc:docMk/>
            <pc:sldMk cId="3110209726" sldId="310"/>
            <ac:cxnSpMk id="73" creationId="{897AEE62-C1BF-5794-B446-33B484AC74AE}"/>
          </ac:cxnSpMkLst>
        </pc:cxnChg>
      </pc:sldChg>
      <pc:sldChg chg="addSp delSp modSp new mod setBg">
        <pc:chgData name="Alistair Matthews" userId="f97f7495-101d-45b3-ac62-45a15e4d56c5" providerId="ADAL" clId="{27779579-9A04-4878-923D-68AA5F3461DA}" dt="2024-09-03T14:23:17.570" v="5733" actId="164"/>
        <pc:sldMkLst>
          <pc:docMk/>
          <pc:sldMk cId="2838781245" sldId="311"/>
        </pc:sldMkLst>
        <pc:spChg chg="del">
          <ac:chgData name="Alistair Matthews" userId="f97f7495-101d-45b3-ac62-45a15e4d56c5" providerId="ADAL" clId="{27779579-9A04-4878-923D-68AA5F3461DA}" dt="2024-09-03T14:13:08.830" v="5467" actId="478"/>
          <ac:spMkLst>
            <pc:docMk/>
            <pc:sldMk cId="2838781245" sldId="311"/>
            <ac:spMk id="2" creationId="{1C7B8CEE-E3F0-8D60-447B-B300317D4A7D}"/>
          </ac:spMkLst>
        </pc:spChg>
        <pc:spChg chg="del">
          <ac:chgData name="Alistair Matthews" userId="f97f7495-101d-45b3-ac62-45a15e4d56c5" providerId="ADAL" clId="{27779579-9A04-4878-923D-68AA5F3461DA}" dt="2024-09-03T14:13:08.830" v="5467" actId="478"/>
          <ac:spMkLst>
            <pc:docMk/>
            <pc:sldMk cId="2838781245" sldId="311"/>
            <ac:spMk id="3" creationId="{3D8B6E05-332B-47C9-DDE8-A7EA0DB3101B}"/>
          </ac:spMkLst>
        </pc:spChg>
        <pc:spChg chg="add mod">
          <ac:chgData name="Alistair Matthews" userId="f97f7495-101d-45b3-ac62-45a15e4d56c5" providerId="ADAL" clId="{27779579-9A04-4878-923D-68AA5F3461DA}" dt="2024-09-03T14:13:09.523" v="5468"/>
          <ac:spMkLst>
            <pc:docMk/>
            <pc:sldMk cId="2838781245" sldId="311"/>
            <ac:spMk id="4" creationId="{7173286D-44E7-9224-397A-16AF6C888357}"/>
          </ac:spMkLst>
        </pc:spChg>
        <pc:spChg chg="add del mod">
          <ac:chgData name="Alistair Matthews" userId="f97f7495-101d-45b3-ac62-45a15e4d56c5" providerId="ADAL" clId="{27779579-9A04-4878-923D-68AA5F3461DA}" dt="2024-09-03T14:18:07.243" v="5565" actId="478"/>
          <ac:spMkLst>
            <pc:docMk/>
            <pc:sldMk cId="2838781245" sldId="311"/>
            <ac:spMk id="5" creationId="{85B3A011-5978-BE14-2821-6085C48A7385}"/>
          </ac:spMkLst>
        </pc:spChg>
        <pc:spChg chg="add mod">
          <ac:chgData name="Alistair Matthews" userId="f97f7495-101d-45b3-ac62-45a15e4d56c5" providerId="ADAL" clId="{27779579-9A04-4878-923D-68AA5F3461DA}" dt="2024-09-03T14:22:36.684" v="5727" actId="2711"/>
          <ac:spMkLst>
            <pc:docMk/>
            <pc:sldMk cId="2838781245" sldId="311"/>
            <ac:spMk id="6" creationId="{C08BB493-BAA7-1931-1C23-3E2A1E72CAD1}"/>
          </ac:spMkLst>
        </pc:spChg>
        <pc:spChg chg="add mod">
          <ac:chgData name="Alistair Matthews" userId="f97f7495-101d-45b3-ac62-45a15e4d56c5" providerId="ADAL" clId="{27779579-9A04-4878-923D-68AA5F3461DA}" dt="2024-09-03T14:20:05.745" v="5691" actId="1076"/>
          <ac:spMkLst>
            <pc:docMk/>
            <pc:sldMk cId="2838781245" sldId="311"/>
            <ac:spMk id="7" creationId="{56ADB955-29EF-290B-F70B-88EE744A2016}"/>
          </ac:spMkLst>
        </pc:spChg>
        <pc:spChg chg="add mod">
          <ac:chgData name="Alistair Matthews" userId="f97f7495-101d-45b3-ac62-45a15e4d56c5" providerId="ADAL" clId="{27779579-9A04-4878-923D-68AA5F3461DA}" dt="2024-09-03T14:22:23.576" v="5726" actId="207"/>
          <ac:spMkLst>
            <pc:docMk/>
            <pc:sldMk cId="2838781245" sldId="311"/>
            <ac:spMk id="8" creationId="{14D3E698-333A-36C3-9B9C-C400A7CA037C}"/>
          </ac:spMkLst>
        </pc:spChg>
        <pc:spChg chg="add mod">
          <ac:chgData name="Alistair Matthews" userId="f97f7495-101d-45b3-ac62-45a15e4d56c5" providerId="ADAL" clId="{27779579-9A04-4878-923D-68AA5F3461DA}" dt="2024-09-03T14:22:14.217" v="5725" actId="207"/>
          <ac:spMkLst>
            <pc:docMk/>
            <pc:sldMk cId="2838781245" sldId="311"/>
            <ac:spMk id="9" creationId="{88BDEF5F-8705-076D-6A0B-C101929C9C45}"/>
          </ac:spMkLst>
        </pc:spChg>
        <pc:spChg chg="add mod">
          <ac:chgData name="Alistair Matthews" userId="f97f7495-101d-45b3-ac62-45a15e4d56c5" providerId="ADAL" clId="{27779579-9A04-4878-923D-68AA5F3461DA}" dt="2024-09-03T14:22:14.217" v="5725" actId="207"/>
          <ac:spMkLst>
            <pc:docMk/>
            <pc:sldMk cId="2838781245" sldId="311"/>
            <ac:spMk id="10" creationId="{5EAC8FBA-D1C8-12B4-8917-E64FB899D984}"/>
          </ac:spMkLst>
        </pc:spChg>
        <pc:spChg chg="add mod">
          <ac:chgData name="Alistair Matthews" userId="f97f7495-101d-45b3-ac62-45a15e4d56c5" providerId="ADAL" clId="{27779579-9A04-4878-923D-68AA5F3461DA}" dt="2024-09-03T14:22:14.217" v="5725" actId="207"/>
          <ac:spMkLst>
            <pc:docMk/>
            <pc:sldMk cId="2838781245" sldId="311"/>
            <ac:spMk id="11" creationId="{7AAD23AC-8D0A-3F28-29D3-8849D342DA63}"/>
          </ac:spMkLst>
        </pc:spChg>
        <pc:spChg chg="add mod">
          <ac:chgData name="Alistair Matthews" userId="f97f7495-101d-45b3-ac62-45a15e4d56c5" providerId="ADAL" clId="{27779579-9A04-4878-923D-68AA5F3461DA}" dt="2024-09-03T14:22:14.217" v="5725" actId="207"/>
          <ac:spMkLst>
            <pc:docMk/>
            <pc:sldMk cId="2838781245" sldId="311"/>
            <ac:spMk id="12" creationId="{1D6A3F34-DF0F-0532-F76A-F589C93862C6}"/>
          </ac:spMkLst>
        </pc:spChg>
        <pc:spChg chg="add mod ord">
          <ac:chgData name="Alistair Matthews" userId="f97f7495-101d-45b3-ac62-45a15e4d56c5" providerId="ADAL" clId="{27779579-9A04-4878-923D-68AA5F3461DA}" dt="2024-09-03T14:23:11.141" v="5732" actId="14100"/>
          <ac:spMkLst>
            <pc:docMk/>
            <pc:sldMk cId="2838781245" sldId="311"/>
            <ac:spMk id="13" creationId="{6F1E5285-A65B-57BE-B7D6-9DA65AA16DA2}"/>
          </ac:spMkLst>
        </pc:spChg>
        <pc:grpChg chg="add">
          <ac:chgData name="Alistair Matthews" userId="f97f7495-101d-45b3-ac62-45a15e4d56c5" providerId="ADAL" clId="{27779579-9A04-4878-923D-68AA5F3461DA}" dt="2024-09-03T14:23:17.570" v="5733" actId="164"/>
          <ac:grpSpMkLst>
            <pc:docMk/>
            <pc:sldMk cId="2838781245" sldId="311"/>
            <ac:grpSpMk id="14" creationId="{9A119C52-8320-EADB-A853-4CD3C7B7F64A}"/>
          </ac:grpSpMkLst>
        </pc:grpChg>
      </pc:sldChg>
      <pc:sldChg chg="addSp delSp modSp add mod">
        <pc:chgData name="Alistair Matthews" userId="f97f7495-101d-45b3-ac62-45a15e4d56c5" providerId="ADAL" clId="{27779579-9A04-4878-923D-68AA5F3461DA}" dt="2024-09-03T15:09:50.809" v="5935" actId="164"/>
        <pc:sldMkLst>
          <pc:docMk/>
          <pc:sldMk cId="2968803409" sldId="312"/>
        </pc:sldMkLst>
        <pc:spChg chg="add del mod topLvl">
          <ac:chgData name="Alistair Matthews" userId="f97f7495-101d-45b3-ac62-45a15e4d56c5" providerId="ADAL" clId="{27779579-9A04-4878-923D-68AA5F3461DA}" dt="2024-09-03T15:03:06.484" v="5794" actId="21"/>
          <ac:spMkLst>
            <pc:docMk/>
            <pc:sldMk cId="2968803409" sldId="312"/>
            <ac:spMk id="3" creationId="{054691F9-9A8D-49EA-E23F-3068D1A473BE}"/>
          </ac:spMkLst>
        </pc:spChg>
        <pc:spChg chg="mod topLvl">
          <ac:chgData name="Alistair Matthews" userId="f97f7495-101d-45b3-ac62-45a15e4d56c5" providerId="ADAL" clId="{27779579-9A04-4878-923D-68AA5F3461DA}" dt="2024-09-03T15:08:49.260" v="5925" actId="14100"/>
          <ac:spMkLst>
            <pc:docMk/>
            <pc:sldMk cId="2968803409" sldId="312"/>
            <ac:spMk id="4" creationId="{6F05A967-8474-C70D-AFD7-EB97A9D89998}"/>
          </ac:spMkLst>
        </pc:spChg>
        <pc:spChg chg="mod topLvl">
          <ac:chgData name="Alistair Matthews" userId="f97f7495-101d-45b3-ac62-45a15e4d56c5" providerId="ADAL" clId="{27779579-9A04-4878-923D-68AA5F3461DA}" dt="2024-09-03T15:08:57.175" v="5930" actId="20577"/>
          <ac:spMkLst>
            <pc:docMk/>
            <pc:sldMk cId="2968803409" sldId="312"/>
            <ac:spMk id="5" creationId="{6165C785-3FB8-15EF-E90C-A1B5B0FBE335}"/>
          </ac:spMkLst>
        </pc:spChg>
        <pc:spChg chg="mod topLvl">
          <ac:chgData name="Alistair Matthews" userId="f97f7495-101d-45b3-ac62-45a15e4d56c5" providerId="ADAL" clId="{27779579-9A04-4878-923D-68AA5F3461DA}" dt="2024-09-03T15:04:41.627" v="5852" actId="1076"/>
          <ac:spMkLst>
            <pc:docMk/>
            <pc:sldMk cId="2968803409" sldId="312"/>
            <ac:spMk id="6" creationId="{2D99F224-B61D-AB34-A89A-1D2303EA79BC}"/>
          </ac:spMkLst>
        </pc:spChg>
        <pc:spChg chg="mod topLvl">
          <ac:chgData name="Alistair Matthews" userId="f97f7495-101d-45b3-ac62-45a15e4d56c5" providerId="ADAL" clId="{27779579-9A04-4878-923D-68AA5F3461DA}" dt="2024-09-03T15:00:58.215" v="5749" actId="255"/>
          <ac:spMkLst>
            <pc:docMk/>
            <pc:sldMk cId="2968803409" sldId="312"/>
            <ac:spMk id="7" creationId="{CEA72BEF-3D91-F37F-BB2E-C4F9D6DC0A6E}"/>
          </ac:spMkLst>
        </pc:spChg>
        <pc:spChg chg="mod topLvl">
          <ac:chgData name="Alistair Matthews" userId="f97f7495-101d-45b3-ac62-45a15e4d56c5" providerId="ADAL" clId="{27779579-9A04-4878-923D-68AA5F3461DA}" dt="2024-09-03T15:00:58.215" v="5749" actId="255"/>
          <ac:spMkLst>
            <pc:docMk/>
            <pc:sldMk cId="2968803409" sldId="312"/>
            <ac:spMk id="8" creationId="{C071E633-67CC-23CB-E87B-8167EAEFD9F0}"/>
          </ac:spMkLst>
        </pc:spChg>
        <pc:spChg chg="mod topLvl">
          <ac:chgData name="Alistair Matthews" userId="f97f7495-101d-45b3-ac62-45a15e4d56c5" providerId="ADAL" clId="{27779579-9A04-4878-923D-68AA5F3461DA}" dt="2024-09-03T15:00:58.215" v="5749" actId="255"/>
          <ac:spMkLst>
            <pc:docMk/>
            <pc:sldMk cId="2968803409" sldId="312"/>
            <ac:spMk id="9" creationId="{EC99F8FF-50A0-7AA3-6E0C-46F78F06E79B}"/>
          </ac:spMkLst>
        </pc:spChg>
        <pc:spChg chg="mod topLvl">
          <ac:chgData name="Alistair Matthews" userId="f97f7495-101d-45b3-ac62-45a15e4d56c5" providerId="ADAL" clId="{27779579-9A04-4878-923D-68AA5F3461DA}" dt="2024-09-03T15:05:03.665" v="5857" actId="404"/>
          <ac:spMkLst>
            <pc:docMk/>
            <pc:sldMk cId="2968803409" sldId="312"/>
            <ac:spMk id="10" creationId="{32863B78-06A8-0D05-4C94-9A421734E860}"/>
          </ac:spMkLst>
        </pc:spChg>
        <pc:spChg chg="mod topLvl">
          <ac:chgData name="Alistair Matthews" userId="f97f7495-101d-45b3-ac62-45a15e4d56c5" providerId="ADAL" clId="{27779579-9A04-4878-923D-68AA5F3461DA}" dt="2024-09-03T15:04:59.007" v="5855" actId="404"/>
          <ac:spMkLst>
            <pc:docMk/>
            <pc:sldMk cId="2968803409" sldId="312"/>
            <ac:spMk id="11" creationId="{68EA865B-3D12-5A5E-4DF9-134E7EDC950B}"/>
          </ac:spMkLst>
        </pc:spChg>
        <pc:spChg chg="mod topLvl">
          <ac:chgData name="Alistair Matthews" userId="f97f7495-101d-45b3-ac62-45a15e4d56c5" providerId="ADAL" clId="{27779579-9A04-4878-923D-68AA5F3461DA}" dt="2024-09-03T15:04:50.253" v="5853" actId="255"/>
          <ac:spMkLst>
            <pc:docMk/>
            <pc:sldMk cId="2968803409" sldId="312"/>
            <ac:spMk id="12" creationId="{726E9AE3-5D68-4850-CF54-0ACDB442D9EC}"/>
          </ac:spMkLst>
        </pc:spChg>
        <pc:spChg chg="add mod">
          <ac:chgData name="Alistair Matthews" userId="f97f7495-101d-45b3-ac62-45a15e4d56c5" providerId="ADAL" clId="{27779579-9A04-4878-923D-68AA5F3461DA}" dt="2024-09-03T15:01:44.103" v="5756" actId="255"/>
          <ac:spMkLst>
            <pc:docMk/>
            <pc:sldMk cId="2968803409" sldId="312"/>
            <ac:spMk id="13" creationId="{E5EC3863-D381-28CA-1B43-E4F5C16DF211}"/>
          </ac:spMkLst>
        </pc:spChg>
        <pc:spChg chg="mod topLvl">
          <ac:chgData name="Alistair Matthews" userId="f97f7495-101d-45b3-ac62-45a15e4d56c5" providerId="ADAL" clId="{27779579-9A04-4878-923D-68AA5F3461DA}" dt="2024-09-03T15:04:32.296" v="5851" actId="14100"/>
          <ac:spMkLst>
            <pc:docMk/>
            <pc:sldMk cId="2968803409" sldId="312"/>
            <ac:spMk id="14" creationId="{523191B5-DD90-0F0B-29DA-20FFAEBD6A10}"/>
          </ac:spMkLst>
        </pc:spChg>
        <pc:spChg chg="mod topLvl">
          <ac:chgData name="Alistair Matthews" userId="f97f7495-101d-45b3-ac62-45a15e4d56c5" providerId="ADAL" clId="{27779579-9A04-4878-923D-68AA5F3461DA}" dt="2024-09-03T15:02:32.768" v="5779" actId="1076"/>
          <ac:spMkLst>
            <pc:docMk/>
            <pc:sldMk cId="2968803409" sldId="312"/>
            <ac:spMk id="15" creationId="{9C5EEE1E-147C-63AD-2E79-2E8DFDCC255A}"/>
          </ac:spMkLst>
        </pc:spChg>
        <pc:spChg chg="mod">
          <ac:chgData name="Alistair Matthews" userId="f97f7495-101d-45b3-ac62-45a15e4d56c5" providerId="ADAL" clId="{27779579-9A04-4878-923D-68AA5F3461DA}" dt="2024-09-03T15:06:59.780" v="5908" actId="20577"/>
          <ac:spMkLst>
            <pc:docMk/>
            <pc:sldMk cId="2968803409" sldId="312"/>
            <ac:spMk id="28" creationId="{87FDDF8B-0D90-838F-8616-C7F6E669F457}"/>
          </ac:spMkLst>
        </pc:spChg>
        <pc:spChg chg="mod topLvl">
          <ac:chgData name="Alistair Matthews" userId="f97f7495-101d-45b3-ac62-45a15e4d56c5" providerId="ADAL" clId="{27779579-9A04-4878-923D-68AA5F3461DA}" dt="2024-09-03T15:02:37.761" v="5780" actId="1076"/>
          <ac:spMkLst>
            <pc:docMk/>
            <pc:sldMk cId="2968803409" sldId="312"/>
            <ac:spMk id="29" creationId="{B342C941-7774-C33A-062C-50C36886FE11}"/>
          </ac:spMkLst>
        </pc:spChg>
        <pc:spChg chg="mod">
          <ac:chgData name="Alistair Matthews" userId="f97f7495-101d-45b3-ac62-45a15e4d56c5" providerId="ADAL" clId="{27779579-9A04-4878-923D-68AA5F3461DA}" dt="2024-09-03T15:06:42.129" v="5878"/>
          <ac:spMkLst>
            <pc:docMk/>
            <pc:sldMk cId="2968803409" sldId="312"/>
            <ac:spMk id="30" creationId="{C5B304B4-1DE0-4507-018F-1F1CEB5CCDA1}"/>
          </ac:spMkLst>
        </pc:spChg>
        <pc:spChg chg="mod topLvl">
          <ac:chgData name="Alistair Matthews" userId="f97f7495-101d-45b3-ac62-45a15e4d56c5" providerId="ADAL" clId="{27779579-9A04-4878-923D-68AA5F3461DA}" dt="2024-09-03T15:02:32.768" v="5779" actId="1076"/>
          <ac:spMkLst>
            <pc:docMk/>
            <pc:sldMk cId="2968803409" sldId="312"/>
            <ac:spMk id="31" creationId="{1BA748D0-271E-B912-41E4-0B5290E236A2}"/>
          </ac:spMkLst>
        </pc:spChg>
        <pc:spChg chg="del topLvl">
          <ac:chgData name="Alistair Matthews" userId="f97f7495-101d-45b3-ac62-45a15e4d56c5" providerId="ADAL" clId="{27779579-9A04-4878-923D-68AA5F3461DA}" dt="2024-09-03T15:00:12.211" v="5738" actId="478"/>
          <ac:spMkLst>
            <pc:docMk/>
            <pc:sldMk cId="2968803409" sldId="312"/>
            <ac:spMk id="32" creationId="{9488E670-ABB5-D3DE-FA25-BB1D97DC6E0B}"/>
          </ac:spMkLst>
        </pc:spChg>
        <pc:spChg chg="del topLvl">
          <ac:chgData name="Alistair Matthews" userId="f97f7495-101d-45b3-ac62-45a15e4d56c5" providerId="ADAL" clId="{27779579-9A04-4878-923D-68AA5F3461DA}" dt="2024-09-03T15:00:10.892" v="5737" actId="478"/>
          <ac:spMkLst>
            <pc:docMk/>
            <pc:sldMk cId="2968803409" sldId="312"/>
            <ac:spMk id="33" creationId="{BCCF9FE5-6D30-E8E9-C3FB-0934CF2D675A}"/>
          </ac:spMkLst>
        </pc:spChg>
        <pc:spChg chg="del topLvl">
          <ac:chgData name="Alistair Matthews" userId="f97f7495-101d-45b3-ac62-45a15e4d56c5" providerId="ADAL" clId="{27779579-9A04-4878-923D-68AA5F3461DA}" dt="2024-09-03T15:00:13.248" v="5739" actId="478"/>
          <ac:spMkLst>
            <pc:docMk/>
            <pc:sldMk cId="2968803409" sldId="312"/>
            <ac:spMk id="34" creationId="{76DFD771-EE96-8E41-0C9B-44347137449B}"/>
          </ac:spMkLst>
        </pc:spChg>
        <pc:spChg chg="mod topLvl">
          <ac:chgData name="Alistair Matthews" userId="f97f7495-101d-45b3-ac62-45a15e4d56c5" providerId="ADAL" clId="{27779579-9A04-4878-923D-68AA5F3461DA}" dt="2024-09-03T15:07:37.275" v="5915" actId="1076"/>
          <ac:spMkLst>
            <pc:docMk/>
            <pc:sldMk cId="2968803409" sldId="312"/>
            <ac:spMk id="36" creationId="{2E1AFF0C-7413-2A85-B65E-99F5D617C98A}"/>
          </ac:spMkLst>
        </pc:spChg>
        <pc:spChg chg="mod">
          <ac:chgData name="Alistair Matthews" userId="f97f7495-101d-45b3-ac62-45a15e4d56c5" providerId="ADAL" clId="{27779579-9A04-4878-923D-68AA5F3461DA}" dt="2024-09-03T15:06:42.129" v="5878"/>
          <ac:spMkLst>
            <pc:docMk/>
            <pc:sldMk cId="2968803409" sldId="312"/>
            <ac:spMk id="39" creationId="{C54C9A49-1797-0E99-0DE1-48D6F5940FAA}"/>
          </ac:spMkLst>
        </pc:spChg>
        <pc:spChg chg="mod">
          <ac:chgData name="Alistair Matthews" userId="f97f7495-101d-45b3-ac62-45a15e4d56c5" providerId="ADAL" clId="{27779579-9A04-4878-923D-68AA5F3461DA}" dt="2024-09-03T15:06:42.129" v="5878"/>
          <ac:spMkLst>
            <pc:docMk/>
            <pc:sldMk cId="2968803409" sldId="312"/>
            <ac:spMk id="40" creationId="{2448A2EC-4D50-834C-A3CB-EBE0BD60B0EE}"/>
          </ac:spMkLst>
        </pc:spChg>
        <pc:spChg chg="mod topLvl">
          <ac:chgData name="Alistair Matthews" userId="f97f7495-101d-45b3-ac62-45a15e4d56c5" providerId="ADAL" clId="{27779579-9A04-4878-923D-68AA5F3461DA}" dt="2024-09-03T15:06:52.730" v="5893" actId="20577"/>
          <ac:spMkLst>
            <pc:docMk/>
            <pc:sldMk cId="2968803409" sldId="312"/>
            <ac:spMk id="41" creationId="{6BFCDD91-D5CB-98D6-B3F5-CDF6BC7E9216}"/>
          </ac:spMkLst>
        </pc:spChg>
        <pc:spChg chg="mod topLvl">
          <ac:chgData name="Alistair Matthews" userId="f97f7495-101d-45b3-ac62-45a15e4d56c5" providerId="ADAL" clId="{27779579-9A04-4878-923D-68AA5F3461DA}" dt="2024-09-03T15:06:06.868" v="5870" actId="1076"/>
          <ac:spMkLst>
            <pc:docMk/>
            <pc:sldMk cId="2968803409" sldId="312"/>
            <ac:spMk id="42" creationId="{0F180A89-C021-D110-A4EF-A7C9748EC9C6}"/>
          </ac:spMkLst>
        </pc:spChg>
        <pc:spChg chg="mod">
          <ac:chgData name="Alistair Matthews" userId="f97f7495-101d-45b3-ac62-45a15e4d56c5" providerId="ADAL" clId="{27779579-9A04-4878-923D-68AA5F3461DA}" dt="2024-09-03T15:06:42.129" v="5878"/>
          <ac:spMkLst>
            <pc:docMk/>
            <pc:sldMk cId="2968803409" sldId="312"/>
            <ac:spMk id="49" creationId="{C96A5B11-F9E7-0D6B-582B-7EEE88E4D328}"/>
          </ac:spMkLst>
        </pc:spChg>
        <pc:spChg chg="mod">
          <ac:chgData name="Alistair Matthews" userId="f97f7495-101d-45b3-ac62-45a15e4d56c5" providerId="ADAL" clId="{27779579-9A04-4878-923D-68AA5F3461DA}" dt="2024-09-03T15:06:42.129" v="5878"/>
          <ac:spMkLst>
            <pc:docMk/>
            <pc:sldMk cId="2968803409" sldId="312"/>
            <ac:spMk id="50" creationId="{FA96D6DA-2B41-C2A0-E4AC-9E110DAA553E}"/>
          </ac:spMkLst>
        </pc:spChg>
        <pc:spChg chg="mod">
          <ac:chgData name="Alistair Matthews" userId="f97f7495-101d-45b3-ac62-45a15e4d56c5" providerId="ADAL" clId="{27779579-9A04-4878-923D-68AA5F3461DA}" dt="2024-09-03T15:06:42.129" v="5878"/>
          <ac:spMkLst>
            <pc:docMk/>
            <pc:sldMk cId="2968803409" sldId="312"/>
            <ac:spMk id="51" creationId="{AEEDEFC3-DD9B-12E2-8396-9F683208EC20}"/>
          </ac:spMkLst>
        </pc:spChg>
        <pc:spChg chg="mod topLvl">
          <ac:chgData name="Alistair Matthews" userId="f97f7495-101d-45b3-ac62-45a15e4d56c5" providerId="ADAL" clId="{27779579-9A04-4878-923D-68AA5F3461DA}" dt="2024-09-03T15:06:29.478" v="5876" actId="1076"/>
          <ac:spMkLst>
            <pc:docMk/>
            <pc:sldMk cId="2968803409" sldId="312"/>
            <ac:spMk id="53" creationId="{7121F74F-7DCB-5E3B-135A-CB7F96102F55}"/>
          </ac:spMkLst>
        </pc:spChg>
        <pc:spChg chg="mod topLvl">
          <ac:chgData name="Alistair Matthews" userId="f97f7495-101d-45b3-ac62-45a15e4d56c5" providerId="ADAL" clId="{27779579-9A04-4878-923D-68AA5F3461DA}" dt="2024-09-03T15:07:42.492" v="5916" actId="1076"/>
          <ac:spMkLst>
            <pc:docMk/>
            <pc:sldMk cId="2968803409" sldId="312"/>
            <ac:spMk id="55" creationId="{AB4BA51B-FDD7-B031-8391-CF5FE651E560}"/>
          </ac:spMkLst>
        </pc:spChg>
        <pc:spChg chg="del topLvl">
          <ac:chgData name="Alistair Matthews" userId="f97f7495-101d-45b3-ac62-45a15e4d56c5" providerId="ADAL" clId="{27779579-9A04-4878-923D-68AA5F3461DA}" dt="2024-09-03T15:06:16.477" v="5871" actId="478"/>
          <ac:spMkLst>
            <pc:docMk/>
            <pc:sldMk cId="2968803409" sldId="312"/>
            <ac:spMk id="56" creationId="{406D2215-31DB-BD7D-D00F-D1AAD09E4B4B}"/>
          </ac:spMkLst>
        </pc:spChg>
        <pc:spChg chg="del topLvl">
          <ac:chgData name="Alistair Matthews" userId="f97f7495-101d-45b3-ac62-45a15e4d56c5" providerId="ADAL" clId="{27779579-9A04-4878-923D-68AA5F3461DA}" dt="2024-09-03T15:06:19.272" v="5872" actId="478"/>
          <ac:spMkLst>
            <pc:docMk/>
            <pc:sldMk cId="2968803409" sldId="312"/>
            <ac:spMk id="57" creationId="{B0DCFFCA-B187-D284-CEE8-87240D6BA744}"/>
          </ac:spMkLst>
        </pc:spChg>
        <pc:spChg chg="del topLvl">
          <ac:chgData name="Alistair Matthews" userId="f97f7495-101d-45b3-ac62-45a15e4d56c5" providerId="ADAL" clId="{27779579-9A04-4878-923D-68AA5F3461DA}" dt="2024-09-03T15:06:23.450" v="5875" actId="478"/>
          <ac:spMkLst>
            <pc:docMk/>
            <pc:sldMk cId="2968803409" sldId="312"/>
            <ac:spMk id="64" creationId="{546C5CDA-E88C-2A26-68AA-48870F3FA6AD}"/>
          </ac:spMkLst>
        </pc:spChg>
        <pc:spChg chg="del topLvl">
          <ac:chgData name="Alistair Matthews" userId="f97f7495-101d-45b3-ac62-45a15e4d56c5" providerId="ADAL" clId="{27779579-9A04-4878-923D-68AA5F3461DA}" dt="2024-09-03T15:00:16.360" v="5740" actId="478"/>
          <ac:spMkLst>
            <pc:docMk/>
            <pc:sldMk cId="2968803409" sldId="312"/>
            <ac:spMk id="68" creationId="{7E0CF0AA-EBC6-7C08-BA8E-650EACEABD78}"/>
          </ac:spMkLst>
        </pc:spChg>
        <pc:spChg chg="del topLvl">
          <ac:chgData name="Alistair Matthews" userId="f97f7495-101d-45b3-ac62-45a15e4d56c5" providerId="ADAL" clId="{27779579-9A04-4878-923D-68AA5F3461DA}" dt="2024-09-03T15:00:03.746" v="5736" actId="478"/>
          <ac:spMkLst>
            <pc:docMk/>
            <pc:sldMk cId="2968803409" sldId="312"/>
            <ac:spMk id="69" creationId="{E4B50A1D-4B64-8C2D-3537-193A648388B7}"/>
          </ac:spMkLst>
        </pc:spChg>
        <pc:spChg chg="add mod ord">
          <ac:chgData name="Alistair Matthews" userId="f97f7495-101d-45b3-ac62-45a15e4d56c5" providerId="ADAL" clId="{27779579-9A04-4878-923D-68AA5F3461DA}" dt="2024-09-03T15:09:43.999" v="5934" actId="167"/>
          <ac:spMkLst>
            <pc:docMk/>
            <pc:sldMk cId="2968803409" sldId="312"/>
            <ac:spMk id="76" creationId="{7E7BAED5-E789-4F18-E75F-1E0E82953E89}"/>
          </ac:spMkLst>
        </pc:spChg>
        <pc:grpChg chg="add del mod">
          <ac:chgData name="Alistair Matthews" userId="f97f7495-101d-45b3-ac62-45a15e4d56c5" providerId="ADAL" clId="{27779579-9A04-4878-923D-68AA5F3461DA}" dt="2024-09-03T15:07:31.433" v="5914" actId="1076"/>
          <ac:grpSpMkLst>
            <pc:docMk/>
            <pc:sldMk cId="2968803409" sldId="312"/>
            <ac:grpSpMk id="2" creationId="{B3B1AE76-7510-50A2-374A-38CB2D0664EF}"/>
          </ac:grpSpMkLst>
        </pc:grpChg>
        <pc:grpChg chg="mod topLvl">
          <ac:chgData name="Alistair Matthews" userId="f97f7495-101d-45b3-ac62-45a15e4d56c5" providerId="ADAL" clId="{27779579-9A04-4878-923D-68AA5F3461DA}" dt="2024-09-03T15:02:32.768" v="5779" actId="1076"/>
          <ac:grpSpMkLst>
            <pc:docMk/>
            <pc:sldMk cId="2968803409" sldId="312"/>
            <ac:grpSpMk id="16" creationId="{468F643E-39A1-94BD-F47F-74E16FBA7858}"/>
          </ac:grpSpMkLst>
        </pc:grpChg>
        <pc:grpChg chg="add">
          <ac:chgData name="Alistair Matthews" userId="f97f7495-101d-45b3-ac62-45a15e4d56c5" providerId="ADAL" clId="{27779579-9A04-4878-923D-68AA5F3461DA}" dt="2024-09-03T15:06:38.460" v="5877" actId="164"/>
          <ac:grpSpMkLst>
            <pc:docMk/>
            <pc:sldMk cId="2968803409" sldId="312"/>
            <ac:grpSpMk id="26" creationId="{A286C17B-9D16-FD81-2177-003F39801855}"/>
          </ac:grpSpMkLst>
        </pc:grpChg>
        <pc:grpChg chg="add mod">
          <ac:chgData name="Alistair Matthews" userId="f97f7495-101d-45b3-ac62-45a15e4d56c5" providerId="ADAL" clId="{27779579-9A04-4878-923D-68AA5F3461DA}" dt="2024-09-03T15:06:45.550" v="5879" actId="1076"/>
          <ac:grpSpMkLst>
            <pc:docMk/>
            <pc:sldMk cId="2968803409" sldId="312"/>
            <ac:grpSpMk id="27" creationId="{44C70F95-F028-4D75-5B12-D3A7BB13B2FE}"/>
          </ac:grpSpMkLst>
        </pc:grpChg>
        <pc:grpChg chg="mod">
          <ac:chgData name="Alistair Matthews" userId="f97f7495-101d-45b3-ac62-45a15e4d56c5" providerId="ADAL" clId="{27779579-9A04-4878-923D-68AA5F3461DA}" dt="2024-09-03T15:06:42.129" v="5878"/>
          <ac:grpSpMkLst>
            <pc:docMk/>
            <pc:sldMk cId="2968803409" sldId="312"/>
            <ac:grpSpMk id="37" creationId="{EA9FC6B8-0C81-9843-4B07-0A3353CB9DFA}"/>
          </ac:grpSpMkLst>
        </pc:grpChg>
        <pc:grpChg chg="mod topLvl">
          <ac:chgData name="Alistair Matthews" userId="f97f7495-101d-45b3-ac62-45a15e4d56c5" providerId="ADAL" clId="{27779579-9A04-4878-923D-68AA5F3461DA}" dt="2024-09-03T15:06:06.868" v="5870" actId="1076"/>
          <ac:grpSpMkLst>
            <pc:docMk/>
            <pc:sldMk cId="2968803409" sldId="312"/>
            <ac:grpSpMk id="43" creationId="{4E3C5C12-AB72-62D8-D7DE-E6CC6CDC946A}"/>
          </ac:grpSpMkLst>
        </pc:grpChg>
        <pc:grpChg chg="del topLvl">
          <ac:chgData name="Alistair Matthews" userId="f97f7495-101d-45b3-ac62-45a15e4d56c5" providerId="ADAL" clId="{27779579-9A04-4878-923D-68AA5F3461DA}" dt="2024-09-03T15:06:21.425" v="5874" actId="478"/>
          <ac:grpSpMkLst>
            <pc:docMk/>
            <pc:sldMk cId="2968803409" sldId="312"/>
            <ac:grpSpMk id="58" creationId="{996D0B18-D4EE-3EA7-4799-85DA15AE6B5E}"/>
          </ac:grpSpMkLst>
        </pc:grpChg>
        <pc:grpChg chg="del">
          <ac:chgData name="Alistair Matthews" userId="f97f7495-101d-45b3-ac62-45a15e4d56c5" providerId="ADAL" clId="{27779579-9A04-4878-923D-68AA5F3461DA}" dt="2024-09-03T15:00:00.702" v="5735" actId="165"/>
          <ac:grpSpMkLst>
            <pc:docMk/>
            <pc:sldMk cId="2968803409" sldId="312"/>
            <ac:grpSpMk id="70" creationId="{C845A782-A18A-B471-D369-5DAB470621DB}"/>
          </ac:grpSpMkLst>
        </pc:grpChg>
        <pc:grpChg chg="add">
          <ac:chgData name="Alistair Matthews" userId="f97f7495-101d-45b3-ac62-45a15e4d56c5" providerId="ADAL" clId="{27779579-9A04-4878-923D-68AA5F3461DA}" dt="2024-09-03T15:09:50.809" v="5935" actId="164"/>
          <ac:grpSpMkLst>
            <pc:docMk/>
            <pc:sldMk cId="2968803409" sldId="312"/>
            <ac:grpSpMk id="77" creationId="{73CAA79B-C81A-B0D1-B31C-9758B0CF0CE9}"/>
          </ac:grpSpMkLst>
        </pc:grpChg>
        <pc:picChg chg="add mod">
          <ac:chgData name="Alistair Matthews" userId="f97f7495-101d-45b3-ac62-45a15e4d56c5" providerId="ADAL" clId="{27779579-9A04-4878-923D-68AA5F3461DA}" dt="2024-09-03T15:08:14.586" v="5919" actId="1076"/>
          <ac:picMkLst>
            <pc:docMk/>
            <pc:sldMk cId="2968803409" sldId="312"/>
            <ac:picMk id="67" creationId="{AAFFFA36-BE4C-DF81-3A93-13EDC0FEFF56}"/>
          </ac:picMkLst>
        </pc:picChg>
        <pc:picChg chg="add mod">
          <ac:chgData name="Alistair Matthews" userId="f97f7495-101d-45b3-ac62-45a15e4d56c5" providerId="ADAL" clId="{27779579-9A04-4878-923D-68AA5F3461DA}" dt="2024-09-03T15:08:36.908" v="5924" actId="1076"/>
          <ac:picMkLst>
            <pc:docMk/>
            <pc:sldMk cId="2968803409" sldId="312"/>
            <ac:picMk id="74" creationId="{0BC8839D-6103-C323-986D-C7CF4CFCBBC1}"/>
          </ac:picMkLst>
        </pc:picChg>
        <pc:picChg chg="add mod">
          <ac:chgData name="Alistair Matthews" userId="f97f7495-101d-45b3-ac62-45a15e4d56c5" providerId="ADAL" clId="{27779579-9A04-4878-923D-68AA5F3461DA}" dt="2024-09-03T15:08:30.742" v="5923" actId="1076"/>
          <ac:picMkLst>
            <pc:docMk/>
            <pc:sldMk cId="2968803409" sldId="312"/>
            <ac:picMk id="75" creationId="{16049AFD-797E-6087-23D9-89370110ED5D}"/>
          </ac:picMkLst>
        </pc:picChg>
        <pc:cxnChg chg="mod topLvl">
          <ac:chgData name="Alistair Matthews" userId="f97f7495-101d-45b3-ac62-45a15e4d56c5" providerId="ADAL" clId="{27779579-9A04-4878-923D-68AA5F3461DA}" dt="2024-09-03T15:02:32.768" v="5779" actId="1076"/>
          <ac:cxnSpMkLst>
            <pc:docMk/>
            <pc:sldMk cId="2968803409" sldId="312"/>
            <ac:cxnSpMk id="17" creationId="{8CB64F60-A1B6-50D4-2783-420EE6E2F3A3}"/>
          </ac:cxnSpMkLst>
        </pc:cxnChg>
        <pc:cxnChg chg="mod topLvl">
          <ac:chgData name="Alistair Matthews" userId="f97f7495-101d-45b3-ac62-45a15e4d56c5" providerId="ADAL" clId="{27779579-9A04-4878-923D-68AA5F3461DA}" dt="2024-09-03T15:02:32.768" v="5779" actId="1076"/>
          <ac:cxnSpMkLst>
            <pc:docMk/>
            <pc:sldMk cId="2968803409" sldId="312"/>
            <ac:cxnSpMk id="24" creationId="{A4CCAE44-2D4D-A327-099D-9797856938DF}"/>
          </ac:cxnSpMkLst>
        </pc:cxnChg>
        <pc:cxnChg chg="mod topLvl">
          <ac:chgData name="Alistair Matthews" userId="f97f7495-101d-45b3-ac62-45a15e4d56c5" providerId="ADAL" clId="{27779579-9A04-4878-923D-68AA5F3461DA}" dt="2024-09-03T15:07:31.433" v="5914" actId="1076"/>
          <ac:cxnSpMkLst>
            <pc:docMk/>
            <pc:sldMk cId="2968803409" sldId="312"/>
            <ac:cxnSpMk id="35" creationId="{5E5A2834-5239-83B0-2003-15D8095D2674}"/>
          </ac:cxnSpMkLst>
        </pc:cxnChg>
        <pc:cxnChg chg="mod">
          <ac:chgData name="Alistair Matthews" userId="f97f7495-101d-45b3-ac62-45a15e4d56c5" providerId="ADAL" clId="{27779579-9A04-4878-923D-68AA5F3461DA}" dt="2024-09-03T15:06:42.129" v="5878"/>
          <ac:cxnSpMkLst>
            <pc:docMk/>
            <pc:sldMk cId="2968803409" sldId="312"/>
            <ac:cxnSpMk id="38" creationId="{BA91E1E5-C199-0A1A-CD36-B56E4DE95AE3}"/>
          </ac:cxnSpMkLst>
        </pc:cxnChg>
        <pc:cxnChg chg="mod topLvl">
          <ac:chgData name="Alistair Matthews" userId="f97f7495-101d-45b3-ac62-45a15e4d56c5" providerId="ADAL" clId="{27779579-9A04-4878-923D-68AA5F3461DA}" dt="2024-09-03T15:06:06.868" v="5870" actId="1076"/>
          <ac:cxnSpMkLst>
            <pc:docMk/>
            <pc:sldMk cId="2968803409" sldId="312"/>
            <ac:cxnSpMk id="48" creationId="{B6D643B8-22D6-CB8F-193E-E37DC4876FE8}"/>
          </ac:cxnSpMkLst>
        </pc:cxnChg>
        <pc:cxnChg chg="mod topLvl">
          <ac:chgData name="Alistair Matthews" userId="f97f7495-101d-45b3-ac62-45a15e4d56c5" providerId="ADAL" clId="{27779579-9A04-4878-923D-68AA5F3461DA}" dt="2024-09-03T15:07:31.433" v="5914" actId="1076"/>
          <ac:cxnSpMkLst>
            <pc:docMk/>
            <pc:sldMk cId="2968803409" sldId="312"/>
            <ac:cxnSpMk id="54" creationId="{31A262F8-8BF7-D0DF-6474-509A75CCE016}"/>
          </ac:cxnSpMkLst>
        </pc:cxnChg>
        <pc:cxnChg chg="del mod topLvl">
          <ac:chgData name="Alistair Matthews" userId="f97f7495-101d-45b3-ac62-45a15e4d56c5" providerId="ADAL" clId="{27779579-9A04-4878-923D-68AA5F3461DA}" dt="2024-09-03T15:06:20.278" v="5873" actId="478"/>
          <ac:cxnSpMkLst>
            <pc:docMk/>
            <pc:sldMk cId="2968803409" sldId="312"/>
            <ac:cxnSpMk id="63" creationId="{00F255B8-E7B1-4ABB-1EB0-58CE0B4F4FF2}"/>
          </ac:cxnSpMkLst>
        </pc:cxnChg>
        <pc:cxnChg chg="mod ord topLvl">
          <ac:chgData name="Alistair Matthews" userId="f97f7495-101d-45b3-ac62-45a15e4d56c5" providerId="ADAL" clId="{27779579-9A04-4878-923D-68AA5F3461DA}" dt="2024-09-03T15:07:31.433" v="5914" actId="1076"/>
          <ac:cxnSpMkLst>
            <pc:docMk/>
            <pc:sldMk cId="2968803409" sldId="312"/>
            <ac:cxnSpMk id="65" creationId="{41CE1EAA-C450-E41C-53CE-E32F6397C616}"/>
          </ac:cxnSpMkLst>
        </pc:cxnChg>
        <pc:cxnChg chg="del">
          <ac:chgData name="Alistair Matthews" userId="f97f7495-101d-45b3-ac62-45a15e4d56c5" providerId="ADAL" clId="{27779579-9A04-4878-923D-68AA5F3461DA}" dt="2024-09-03T15:04:00.019" v="5803" actId="478"/>
          <ac:cxnSpMkLst>
            <pc:docMk/>
            <pc:sldMk cId="2968803409" sldId="312"/>
            <ac:cxnSpMk id="71" creationId="{E3035C77-0FC1-989F-219F-3C2C5E308A05}"/>
          </ac:cxnSpMkLst>
        </pc:cxnChg>
        <pc:cxnChg chg="del">
          <ac:chgData name="Alistair Matthews" userId="f97f7495-101d-45b3-ac62-45a15e4d56c5" providerId="ADAL" clId="{27779579-9A04-4878-923D-68AA5F3461DA}" dt="2024-09-03T15:04:00.019" v="5803" actId="478"/>
          <ac:cxnSpMkLst>
            <pc:docMk/>
            <pc:sldMk cId="2968803409" sldId="312"/>
            <ac:cxnSpMk id="72" creationId="{49528D0C-F4F7-234C-092E-98742E5991DB}"/>
          </ac:cxnSpMkLst>
        </pc:cxnChg>
        <pc:cxnChg chg="del">
          <ac:chgData name="Alistair Matthews" userId="f97f7495-101d-45b3-ac62-45a15e4d56c5" providerId="ADAL" clId="{27779579-9A04-4878-923D-68AA5F3461DA}" dt="2024-09-03T15:04:00.019" v="5803" actId="478"/>
          <ac:cxnSpMkLst>
            <pc:docMk/>
            <pc:sldMk cId="2968803409" sldId="312"/>
            <ac:cxnSpMk id="73" creationId="{87886328-4B19-8851-A223-226FB8210785}"/>
          </ac:cxnSpMkLst>
        </pc:cxnChg>
      </pc:sldChg>
      <pc:sldChg chg="addSp delSp modSp new mod">
        <pc:chgData name="Alistair Matthews" userId="f97f7495-101d-45b3-ac62-45a15e4d56c5" providerId="ADAL" clId="{27779579-9A04-4878-923D-68AA5F3461DA}" dt="2024-09-03T15:35:37.445" v="6352" actId="164"/>
        <pc:sldMkLst>
          <pc:docMk/>
          <pc:sldMk cId="958162334" sldId="313"/>
        </pc:sldMkLst>
        <pc:spChg chg="del">
          <ac:chgData name="Alistair Matthews" userId="f97f7495-101d-45b3-ac62-45a15e4d56c5" providerId="ADAL" clId="{27779579-9A04-4878-923D-68AA5F3461DA}" dt="2024-09-03T15:11:04.793" v="5937" actId="478"/>
          <ac:spMkLst>
            <pc:docMk/>
            <pc:sldMk cId="958162334" sldId="313"/>
            <ac:spMk id="2" creationId="{633C2F92-17E5-7D7E-E20E-D84B80CAB514}"/>
          </ac:spMkLst>
        </pc:spChg>
        <pc:spChg chg="del">
          <ac:chgData name="Alistair Matthews" userId="f97f7495-101d-45b3-ac62-45a15e4d56c5" providerId="ADAL" clId="{27779579-9A04-4878-923D-68AA5F3461DA}" dt="2024-09-03T15:11:04.793" v="5937" actId="478"/>
          <ac:spMkLst>
            <pc:docMk/>
            <pc:sldMk cId="958162334" sldId="313"/>
            <ac:spMk id="3" creationId="{0EEE3C68-D417-8CB0-6ED5-35B07EF4E606}"/>
          </ac:spMkLst>
        </pc:spChg>
        <pc:spChg chg="add mod ord">
          <ac:chgData name="Alistair Matthews" userId="f97f7495-101d-45b3-ac62-45a15e4d56c5" providerId="ADAL" clId="{27779579-9A04-4878-923D-68AA5F3461DA}" dt="2024-09-03T15:33:58.915" v="6339" actId="14100"/>
          <ac:spMkLst>
            <pc:docMk/>
            <pc:sldMk cId="958162334" sldId="313"/>
            <ac:spMk id="4" creationId="{5F35AA1D-223A-2B9B-46AE-479C63F63BC5}"/>
          </ac:spMkLst>
        </pc:spChg>
        <pc:spChg chg="add mod">
          <ac:chgData name="Alistair Matthews" userId="f97f7495-101d-45b3-ac62-45a15e4d56c5" providerId="ADAL" clId="{27779579-9A04-4878-923D-68AA5F3461DA}" dt="2024-09-03T15:15:57.620" v="6067" actId="1076"/>
          <ac:spMkLst>
            <pc:docMk/>
            <pc:sldMk cId="958162334" sldId="313"/>
            <ac:spMk id="5" creationId="{F755F6FB-E5D4-8E5D-6C23-B808E603D6FB}"/>
          </ac:spMkLst>
        </pc:spChg>
        <pc:spChg chg="add mod">
          <ac:chgData name="Alistair Matthews" userId="f97f7495-101d-45b3-ac62-45a15e4d56c5" providerId="ADAL" clId="{27779579-9A04-4878-923D-68AA5F3461DA}" dt="2024-09-03T15:15:23.140" v="6062" actId="404"/>
          <ac:spMkLst>
            <pc:docMk/>
            <pc:sldMk cId="958162334" sldId="313"/>
            <ac:spMk id="6" creationId="{8772C19A-CBBB-8402-F62D-1A4CA5DCF74A}"/>
          </ac:spMkLst>
        </pc:spChg>
        <pc:spChg chg="add mod">
          <ac:chgData name="Alistair Matthews" userId="f97f7495-101d-45b3-ac62-45a15e4d56c5" providerId="ADAL" clId="{27779579-9A04-4878-923D-68AA5F3461DA}" dt="2024-09-03T15:34:17.751" v="6343" actId="1076"/>
          <ac:spMkLst>
            <pc:docMk/>
            <pc:sldMk cId="958162334" sldId="313"/>
            <ac:spMk id="7" creationId="{31A79A1E-0EF6-1181-17D2-CE368D6D3330}"/>
          </ac:spMkLst>
        </pc:spChg>
        <pc:spChg chg="add mod">
          <ac:chgData name="Alistair Matthews" userId="f97f7495-101d-45b3-ac62-45a15e4d56c5" providerId="ADAL" clId="{27779579-9A04-4878-923D-68AA5F3461DA}" dt="2024-09-03T15:11:57.479" v="5954" actId="20577"/>
          <ac:spMkLst>
            <pc:docMk/>
            <pc:sldMk cId="958162334" sldId="313"/>
            <ac:spMk id="8" creationId="{F2ADEB8A-7213-099F-3009-9BF3F71B4C6F}"/>
          </ac:spMkLst>
        </pc:spChg>
        <pc:spChg chg="add mod">
          <ac:chgData name="Alistair Matthews" userId="f97f7495-101d-45b3-ac62-45a15e4d56c5" providerId="ADAL" clId="{27779579-9A04-4878-923D-68AA5F3461DA}" dt="2024-09-03T15:34:30.415" v="6347" actId="1076"/>
          <ac:spMkLst>
            <pc:docMk/>
            <pc:sldMk cId="958162334" sldId="313"/>
            <ac:spMk id="9" creationId="{99EAD0DD-F9AD-1E26-8BCE-C675E2037FE3}"/>
          </ac:spMkLst>
        </pc:spChg>
        <pc:spChg chg="add mod">
          <ac:chgData name="Alistair Matthews" userId="f97f7495-101d-45b3-ac62-45a15e4d56c5" providerId="ADAL" clId="{27779579-9A04-4878-923D-68AA5F3461DA}" dt="2024-09-03T15:33:58.915" v="6339" actId="14100"/>
          <ac:spMkLst>
            <pc:docMk/>
            <pc:sldMk cId="958162334" sldId="313"/>
            <ac:spMk id="10" creationId="{8EBA551B-AA9B-721B-8E16-B55361981B48}"/>
          </ac:spMkLst>
        </pc:spChg>
        <pc:spChg chg="add mod">
          <ac:chgData name="Alistair Matthews" userId="f97f7495-101d-45b3-ac62-45a15e4d56c5" providerId="ADAL" clId="{27779579-9A04-4878-923D-68AA5F3461DA}" dt="2024-09-03T15:33:58.915" v="6339" actId="14100"/>
          <ac:spMkLst>
            <pc:docMk/>
            <pc:sldMk cId="958162334" sldId="313"/>
            <ac:spMk id="11" creationId="{43DB90B4-A26E-106B-BAA2-86EE1301DEF6}"/>
          </ac:spMkLst>
        </pc:spChg>
        <pc:spChg chg="add mod">
          <ac:chgData name="Alistair Matthews" userId="f97f7495-101d-45b3-ac62-45a15e4d56c5" providerId="ADAL" clId="{27779579-9A04-4878-923D-68AA5F3461DA}" dt="2024-09-03T15:18:16.125" v="6094" actId="2711"/>
          <ac:spMkLst>
            <pc:docMk/>
            <pc:sldMk cId="958162334" sldId="313"/>
            <ac:spMk id="12" creationId="{F9E1272A-2741-182D-7CF3-747E6B10C5C2}"/>
          </ac:spMkLst>
        </pc:spChg>
        <pc:spChg chg="add mod">
          <ac:chgData name="Alistair Matthews" userId="f97f7495-101d-45b3-ac62-45a15e4d56c5" providerId="ADAL" clId="{27779579-9A04-4878-923D-68AA5F3461DA}" dt="2024-09-03T15:22:37.435" v="6149" actId="14100"/>
          <ac:spMkLst>
            <pc:docMk/>
            <pc:sldMk cId="958162334" sldId="313"/>
            <ac:spMk id="19" creationId="{EF876D3C-FB88-2716-9150-825A04FAD0BE}"/>
          </ac:spMkLst>
        </pc:spChg>
        <pc:spChg chg="add mod">
          <ac:chgData name="Alistair Matthews" userId="f97f7495-101d-45b3-ac62-45a15e4d56c5" providerId="ADAL" clId="{27779579-9A04-4878-923D-68AA5F3461DA}" dt="2024-09-03T15:22:45.965" v="6151" actId="121"/>
          <ac:spMkLst>
            <pc:docMk/>
            <pc:sldMk cId="958162334" sldId="313"/>
            <ac:spMk id="20" creationId="{DF3BF493-398D-92F1-8FBE-8DB9C4A6DB1F}"/>
          </ac:spMkLst>
        </pc:spChg>
        <pc:spChg chg="add mod">
          <ac:chgData name="Alistair Matthews" userId="f97f7495-101d-45b3-ac62-45a15e4d56c5" providerId="ADAL" clId="{27779579-9A04-4878-923D-68AA5F3461DA}" dt="2024-09-03T15:22:51.605" v="6153" actId="121"/>
          <ac:spMkLst>
            <pc:docMk/>
            <pc:sldMk cId="958162334" sldId="313"/>
            <ac:spMk id="21" creationId="{9FD6333E-B307-CC90-4009-E33FDB4B60F7}"/>
          </ac:spMkLst>
        </pc:spChg>
        <pc:spChg chg="add mod">
          <ac:chgData name="Alistair Matthews" userId="f97f7495-101d-45b3-ac62-45a15e4d56c5" providerId="ADAL" clId="{27779579-9A04-4878-923D-68AA5F3461DA}" dt="2024-09-03T15:24:15.016" v="6180" actId="1076"/>
          <ac:spMkLst>
            <pc:docMk/>
            <pc:sldMk cId="958162334" sldId="313"/>
            <ac:spMk id="29" creationId="{3E3F1312-AB92-39E6-4F9F-EF7C5F3DEA05}"/>
          </ac:spMkLst>
        </pc:spChg>
        <pc:spChg chg="add mod">
          <ac:chgData name="Alistair Matthews" userId="f97f7495-101d-45b3-ac62-45a15e4d56c5" providerId="ADAL" clId="{27779579-9A04-4878-923D-68AA5F3461DA}" dt="2024-09-03T15:24:53.775" v="6184"/>
          <ac:spMkLst>
            <pc:docMk/>
            <pc:sldMk cId="958162334" sldId="313"/>
            <ac:spMk id="31" creationId="{2A903558-06B5-21E6-329C-5856558614C1}"/>
          </ac:spMkLst>
        </pc:spChg>
        <pc:spChg chg="mod">
          <ac:chgData name="Alistair Matthews" userId="f97f7495-101d-45b3-ac62-45a15e4d56c5" providerId="ADAL" clId="{27779579-9A04-4878-923D-68AA5F3461DA}" dt="2024-09-03T15:24:58.625" v="6185"/>
          <ac:spMkLst>
            <pc:docMk/>
            <pc:sldMk cId="958162334" sldId="313"/>
            <ac:spMk id="33" creationId="{9D653F93-144C-FDA5-913B-43100E86099E}"/>
          </ac:spMkLst>
        </pc:spChg>
        <pc:spChg chg="mod">
          <ac:chgData name="Alistair Matthews" userId="f97f7495-101d-45b3-ac62-45a15e4d56c5" providerId="ADAL" clId="{27779579-9A04-4878-923D-68AA5F3461DA}" dt="2024-09-03T15:24:58.625" v="6185"/>
          <ac:spMkLst>
            <pc:docMk/>
            <pc:sldMk cId="958162334" sldId="313"/>
            <ac:spMk id="34" creationId="{6DA6F3F3-A03D-A45F-E740-B3DBF01AEB51}"/>
          </ac:spMkLst>
        </pc:spChg>
        <pc:spChg chg="mod">
          <ac:chgData name="Alistair Matthews" userId="f97f7495-101d-45b3-ac62-45a15e4d56c5" providerId="ADAL" clId="{27779579-9A04-4878-923D-68AA5F3461DA}" dt="2024-09-03T15:27:52.766" v="6242" actId="14100"/>
          <ac:spMkLst>
            <pc:docMk/>
            <pc:sldMk cId="958162334" sldId="313"/>
            <ac:spMk id="42" creationId="{13006791-B4AB-FE20-33DD-E0223318BE70}"/>
          </ac:spMkLst>
        </pc:spChg>
        <pc:spChg chg="mod">
          <ac:chgData name="Alistair Matthews" userId="f97f7495-101d-45b3-ac62-45a15e4d56c5" providerId="ADAL" clId="{27779579-9A04-4878-923D-68AA5F3461DA}" dt="2024-09-03T15:33:10.685" v="6331" actId="1076"/>
          <ac:spMkLst>
            <pc:docMk/>
            <pc:sldMk cId="958162334" sldId="313"/>
            <ac:spMk id="43" creationId="{37CB5A51-05A5-9EE0-07B5-5D45F76C98A4}"/>
          </ac:spMkLst>
        </pc:spChg>
        <pc:spChg chg="mod">
          <ac:chgData name="Alistair Matthews" userId="f97f7495-101d-45b3-ac62-45a15e4d56c5" providerId="ADAL" clId="{27779579-9A04-4878-923D-68AA5F3461DA}" dt="2024-09-03T15:26:20.756" v="6226" actId="14100"/>
          <ac:spMkLst>
            <pc:docMk/>
            <pc:sldMk cId="958162334" sldId="313"/>
            <ac:spMk id="51" creationId="{31C145FF-DD01-2A94-063C-FD8C7C32AB38}"/>
          </ac:spMkLst>
        </pc:spChg>
        <pc:spChg chg="mod">
          <ac:chgData name="Alistair Matthews" userId="f97f7495-101d-45b3-ac62-45a15e4d56c5" providerId="ADAL" clId="{27779579-9A04-4878-923D-68AA5F3461DA}" dt="2024-09-03T15:28:51.586" v="6280" actId="1076"/>
          <ac:spMkLst>
            <pc:docMk/>
            <pc:sldMk cId="958162334" sldId="313"/>
            <ac:spMk id="52" creationId="{F3AB71FE-32C1-081C-829D-74D7508694C2}"/>
          </ac:spMkLst>
        </pc:spChg>
        <pc:spChg chg="mod">
          <ac:chgData name="Alistair Matthews" userId="f97f7495-101d-45b3-ac62-45a15e4d56c5" providerId="ADAL" clId="{27779579-9A04-4878-923D-68AA5F3461DA}" dt="2024-09-03T15:29:29.235" v="6285"/>
          <ac:spMkLst>
            <pc:docMk/>
            <pc:sldMk cId="958162334" sldId="313"/>
            <ac:spMk id="60" creationId="{FA27EB76-D96B-F343-A5FF-8A64D371FCE5}"/>
          </ac:spMkLst>
        </pc:spChg>
        <pc:spChg chg="mod">
          <ac:chgData name="Alistair Matthews" userId="f97f7495-101d-45b3-ac62-45a15e4d56c5" providerId="ADAL" clId="{27779579-9A04-4878-923D-68AA5F3461DA}" dt="2024-09-03T15:29:46.646" v="6291" actId="20577"/>
          <ac:spMkLst>
            <pc:docMk/>
            <pc:sldMk cId="958162334" sldId="313"/>
            <ac:spMk id="61" creationId="{E4A22A96-E34F-2A61-5DE5-80A435F3C3A7}"/>
          </ac:spMkLst>
        </pc:spChg>
        <pc:spChg chg="add del mod">
          <ac:chgData name="Alistair Matthews" userId="f97f7495-101d-45b3-ac62-45a15e4d56c5" providerId="ADAL" clId="{27779579-9A04-4878-923D-68AA5F3461DA}" dt="2024-09-03T15:31:29.977" v="6302" actId="478"/>
          <ac:spMkLst>
            <pc:docMk/>
            <pc:sldMk cId="958162334" sldId="313"/>
            <ac:spMk id="65" creationId="{02038B72-4FE9-89F8-4774-A28BC98DE79F}"/>
          </ac:spMkLst>
        </pc:spChg>
        <pc:spChg chg="add mod ord">
          <ac:chgData name="Alistair Matthews" userId="f97f7495-101d-45b3-ac62-45a15e4d56c5" providerId="ADAL" clId="{27779579-9A04-4878-923D-68AA5F3461DA}" dt="2024-09-03T15:35:31.235" v="6351" actId="167"/>
          <ac:spMkLst>
            <pc:docMk/>
            <pc:sldMk cId="958162334" sldId="313"/>
            <ac:spMk id="103" creationId="{8328F9F8-ABEB-3291-4D3C-8A0BEFD26B85}"/>
          </ac:spMkLst>
        </pc:spChg>
        <pc:grpChg chg="add mod">
          <ac:chgData name="Alistair Matthews" userId="f97f7495-101d-45b3-ac62-45a15e4d56c5" providerId="ADAL" clId="{27779579-9A04-4878-923D-68AA5F3461DA}" dt="2024-09-03T15:30:21.440" v="6295" actId="1076"/>
          <ac:grpSpMkLst>
            <pc:docMk/>
            <pc:sldMk cId="958162334" sldId="313"/>
            <ac:grpSpMk id="26" creationId="{70CD0D4A-841A-4C6E-2D4E-B6F4EF7436B8}"/>
          </ac:grpSpMkLst>
        </pc:grpChg>
        <pc:grpChg chg="add mod">
          <ac:chgData name="Alistair Matthews" userId="f97f7495-101d-45b3-ac62-45a15e4d56c5" providerId="ADAL" clId="{27779579-9A04-4878-923D-68AA5F3461DA}" dt="2024-09-03T15:30:16.705" v="6294" actId="1076"/>
          <ac:grpSpMkLst>
            <pc:docMk/>
            <pc:sldMk cId="958162334" sldId="313"/>
            <ac:grpSpMk id="27" creationId="{6276DF3D-8C1A-123C-608D-91C625CD2DB0}"/>
          </ac:grpSpMkLst>
        </pc:grpChg>
        <pc:grpChg chg="add mod">
          <ac:chgData name="Alistair Matthews" userId="f97f7495-101d-45b3-ac62-45a15e4d56c5" providerId="ADAL" clId="{27779579-9A04-4878-923D-68AA5F3461DA}" dt="2024-09-03T15:30:12.643" v="6293" actId="1076"/>
          <ac:grpSpMkLst>
            <pc:docMk/>
            <pc:sldMk cId="958162334" sldId="313"/>
            <ac:grpSpMk id="28" creationId="{56E7C524-9321-D880-FDFD-271335BC613C}"/>
          </ac:grpSpMkLst>
        </pc:grpChg>
        <pc:grpChg chg="add mod">
          <ac:chgData name="Alistair Matthews" userId="f97f7495-101d-45b3-ac62-45a15e4d56c5" providerId="ADAL" clId="{27779579-9A04-4878-923D-68AA5F3461DA}" dt="2024-09-03T15:32:35.095" v="6323" actId="1076"/>
          <ac:grpSpMkLst>
            <pc:docMk/>
            <pc:sldMk cId="958162334" sldId="313"/>
            <ac:grpSpMk id="30" creationId="{2F6AA2DC-87C9-74DF-74C6-016DE04A3ACF}"/>
          </ac:grpSpMkLst>
        </pc:grpChg>
        <pc:grpChg chg="add del mod">
          <ac:chgData name="Alistair Matthews" userId="f97f7495-101d-45b3-ac62-45a15e4d56c5" providerId="ADAL" clId="{27779579-9A04-4878-923D-68AA5F3461DA}" dt="2024-09-03T15:29:25.795" v="6284" actId="478"/>
          <ac:grpSpMkLst>
            <pc:docMk/>
            <pc:sldMk cId="958162334" sldId="313"/>
            <ac:grpSpMk id="32" creationId="{715F8946-1F88-1A49-714B-A83C7E8F20F2}"/>
          </ac:grpSpMkLst>
        </pc:grpChg>
        <pc:grpChg chg="add del mod">
          <ac:chgData name="Alistair Matthews" userId="f97f7495-101d-45b3-ac62-45a15e4d56c5" providerId="ADAL" clId="{27779579-9A04-4878-923D-68AA5F3461DA}" dt="2024-09-03T15:30:05.238" v="6292" actId="1076"/>
          <ac:grpSpMkLst>
            <pc:docMk/>
            <pc:sldMk cId="958162334" sldId="313"/>
            <ac:grpSpMk id="41" creationId="{997B4E17-65A3-33E2-DE0D-7721DA307E13}"/>
          </ac:grpSpMkLst>
        </pc:grpChg>
        <pc:grpChg chg="add mod">
          <ac:chgData name="Alistair Matthews" userId="f97f7495-101d-45b3-ac62-45a15e4d56c5" providerId="ADAL" clId="{27779579-9A04-4878-923D-68AA5F3461DA}" dt="2024-09-03T15:26:40.478" v="6228" actId="1076"/>
          <ac:grpSpMkLst>
            <pc:docMk/>
            <pc:sldMk cId="958162334" sldId="313"/>
            <ac:grpSpMk id="50" creationId="{4A575877-2F22-CB45-2EAF-4E57D568A951}"/>
          </ac:grpSpMkLst>
        </pc:grpChg>
        <pc:grpChg chg="add mod">
          <ac:chgData name="Alistair Matthews" userId="f97f7495-101d-45b3-ac62-45a15e4d56c5" providerId="ADAL" clId="{27779579-9A04-4878-923D-68AA5F3461DA}" dt="2024-09-03T15:32:57.321" v="6327" actId="1076"/>
          <ac:grpSpMkLst>
            <pc:docMk/>
            <pc:sldMk cId="958162334" sldId="313"/>
            <ac:grpSpMk id="59" creationId="{EC67FBEE-D12C-BC46-C78C-60F523BF5D4B}"/>
          </ac:grpSpMkLst>
        </pc:grpChg>
        <pc:grpChg chg="add">
          <ac:chgData name="Alistair Matthews" userId="f97f7495-101d-45b3-ac62-45a15e4d56c5" providerId="ADAL" clId="{27779579-9A04-4878-923D-68AA5F3461DA}" dt="2024-09-03T15:35:37.445" v="6352" actId="164"/>
          <ac:grpSpMkLst>
            <pc:docMk/>
            <pc:sldMk cId="958162334" sldId="313"/>
            <ac:grpSpMk id="104" creationId="{819773AA-1E42-6479-465F-679B86DF2F3A}"/>
          </ac:grpSpMkLst>
        </pc:grpChg>
        <pc:picChg chg="add mod">
          <ac:chgData name="Alistair Matthews" userId="f97f7495-101d-45b3-ac62-45a15e4d56c5" providerId="ADAL" clId="{27779579-9A04-4878-923D-68AA5F3461DA}" dt="2024-09-03T15:17:51.715" v="6091" actId="12789"/>
          <ac:picMkLst>
            <pc:docMk/>
            <pc:sldMk cId="958162334" sldId="313"/>
            <ac:picMk id="13" creationId="{B466D344-30EE-BF56-EA4A-B498A4877B7D}"/>
          </ac:picMkLst>
        </pc:picChg>
        <pc:picChg chg="add mod">
          <ac:chgData name="Alistair Matthews" userId="f97f7495-101d-45b3-ac62-45a15e4d56c5" providerId="ADAL" clId="{27779579-9A04-4878-923D-68AA5F3461DA}" dt="2024-09-03T15:17:57.855" v="6092" actId="408"/>
          <ac:picMkLst>
            <pc:docMk/>
            <pc:sldMk cId="958162334" sldId="313"/>
            <ac:picMk id="14" creationId="{02F4732E-DE1F-50D7-C6E5-C55F53DB2629}"/>
          </ac:picMkLst>
        </pc:picChg>
        <pc:picChg chg="add mod">
          <ac:chgData name="Alistair Matthews" userId="f97f7495-101d-45b3-ac62-45a15e4d56c5" providerId="ADAL" clId="{27779579-9A04-4878-923D-68AA5F3461DA}" dt="2024-09-03T15:17:57.855" v="6092" actId="408"/>
          <ac:picMkLst>
            <pc:docMk/>
            <pc:sldMk cId="958162334" sldId="313"/>
            <ac:picMk id="15" creationId="{3D88F6BB-EEBA-3EDF-C56E-A6B69A2D77E4}"/>
          </ac:picMkLst>
        </pc:picChg>
        <pc:picChg chg="add mod">
          <ac:chgData name="Alistair Matthews" userId="f97f7495-101d-45b3-ac62-45a15e4d56c5" providerId="ADAL" clId="{27779579-9A04-4878-923D-68AA5F3461DA}" dt="2024-09-03T15:17:57.855" v="6092" actId="408"/>
          <ac:picMkLst>
            <pc:docMk/>
            <pc:sldMk cId="958162334" sldId="313"/>
            <ac:picMk id="16" creationId="{8F10CABA-0881-73E0-15D6-24693DD30E17}"/>
          </ac:picMkLst>
        </pc:picChg>
        <pc:picChg chg="add mod">
          <ac:chgData name="Alistair Matthews" userId="f97f7495-101d-45b3-ac62-45a15e4d56c5" providerId="ADAL" clId="{27779579-9A04-4878-923D-68AA5F3461DA}" dt="2024-09-03T15:17:51.715" v="6091" actId="12789"/>
          <ac:picMkLst>
            <pc:docMk/>
            <pc:sldMk cId="958162334" sldId="313"/>
            <ac:picMk id="17" creationId="{8EC7BD75-A8B7-BB37-EBD2-94777A62DCAE}"/>
          </ac:picMkLst>
        </pc:picChg>
        <pc:picChg chg="add mod">
          <ac:chgData name="Alistair Matthews" userId="f97f7495-101d-45b3-ac62-45a15e4d56c5" providerId="ADAL" clId="{27779579-9A04-4878-923D-68AA5F3461DA}" dt="2024-09-03T15:17:57.855" v="6092" actId="408"/>
          <ac:picMkLst>
            <pc:docMk/>
            <pc:sldMk cId="958162334" sldId="313"/>
            <ac:picMk id="18" creationId="{3058B4C9-82CE-AA1D-00C9-A0146AA2F028}"/>
          </ac:picMkLst>
        </pc:picChg>
        <pc:picChg chg="add mod">
          <ac:chgData name="Alistair Matthews" userId="f97f7495-101d-45b3-ac62-45a15e4d56c5" providerId="ADAL" clId="{27779579-9A04-4878-923D-68AA5F3461DA}" dt="2024-09-03T15:22:31.670" v="6148" actId="207"/>
          <ac:picMkLst>
            <pc:docMk/>
            <pc:sldMk cId="958162334" sldId="313"/>
            <ac:picMk id="23" creationId="{61989549-9C8C-DBB0-4A76-E8858FFD0A2B}"/>
          </ac:picMkLst>
        </pc:picChg>
        <pc:picChg chg="add mod">
          <ac:chgData name="Alistair Matthews" userId="f97f7495-101d-45b3-ac62-45a15e4d56c5" providerId="ADAL" clId="{27779579-9A04-4878-923D-68AA5F3461DA}" dt="2024-09-03T15:23:01.757" v="6155" actId="1076"/>
          <ac:picMkLst>
            <pc:docMk/>
            <pc:sldMk cId="958162334" sldId="313"/>
            <ac:picMk id="24" creationId="{CB61A847-62A5-6259-CAFB-11A7DE595225}"/>
          </ac:picMkLst>
        </pc:picChg>
        <pc:picChg chg="add mod">
          <ac:chgData name="Alistair Matthews" userId="f97f7495-101d-45b3-ac62-45a15e4d56c5" providerId="ADAL" clId="{27779579-9A04-4878-923D-68AA5F3461DA}" dt="2024-09-03T15:23:09.095" v="6157" actId="1076"/>
          <ac:picMkLst>
            <pc:docMk/>
            <pc:sldMk cId="958162334" sldId="313"/>
            <ac:picMk id="25" creationId="{1A82488A-653A-90D7-C468-552938259332}"/>
          </ac:picMkLst>
        </pc:picChg>
        <pc:picChg chg="mod">
          <ac:chgData name="Alistair Matthews" userId="f97f7495-101d-45b3-ac62-45a15e4d56c5" providerId="ADAL" clId="{27779579-9A04-4878-923D-68AA5F3461DA}" dt="2024-09-03T15:24:58.625" v="6185"/>
          <ac:picMkLst>
            <pc:docMk/>
            <pc:sldMk cId="958162334" sldId="313"/>
            <ac:picMk id="35" creationId="{A9F15946-C349-FF28-8BD0-4FE6ECEEB265}"/>
          </ac:picMkLst>
        </pc:picChg>
        <pc:picChg chg="mod">
          <ac:chgData name="Alistair Matthews" userId="f97f7495-101d-45b3-ac62-45a15e4d56c5" providerId="ADAL" clId="{27779579-9A04-4878-923D-68AA5F3461DA}" dt="2024-09-03T15:24:58.625" v="6185"/>
          <ac:picMkLst>
            <pc:docMk/>
            <pc:sldMk cId="958162334" sldId="313"/>
            <ac:picMk id="36" creationId="{80CB1AB0-3D14-33D8-59A7-D245DBA36D0E}"/>
          </ac:picMkLst>
        </pc:picChg>
        <pc:picChg chg="mod">
          <ac:chgData name="Alistair Matthews" userId="f97f7495-101d-45b3-ac62-45a15e4d56c5" providerId="ADAL" clId="{27779579-9A04-4878-923D-68AA5F3461DA}" dt="2024-09-03T15:24:58.625" v="6185"/>
          <ac:picMkLst>
            <pc:docMk/>
            <pc:sldMk cId="958162334" sldId="313"/>
            <ac:picMk id="37" creationId="{C70BBA6B-2E1C-8382-1858-F5BD92D2BD0A}"/>
          </ac:picMkLst>
        </pc:picChg>
        <pc:picChg chg="mod">
          <ac:chgData name="Alistair Matthews" userId="f97f7495-101d-45b3-ac62-45a15e4d56c5" providerId="ADAL" clId="{27779579-9A04-4878-923D-68AA5F3461DA}" dt="2024-09-03T15:24:58.625" v="6185"/>
          <ac:picMkLst>
            <pc:docMk/>
            <pc:sldMk cId="958162334" sldId="313"/>
            <ac:picMk id="38" creationId="{23C7D982-37D6-8B3C-0EC0-8551A25317C5}"/>
          </ac:picMkLst>
        </pc:picChg>
        <pc:picChg chg="mod">
          <ac:chgData name="Alistair Matthews" userId="f97f7495-101d-45b3-ac62-45a15e4d56c5" providerId="ADAL" clId="{27779579-9A04-4878-923D-68AA5F3461DA}" dt="2024-09-03T15:24:58.625" v="6185"/>
          <ac:picMkLst>
            <pc:docMk/>
            <pc:sldMk cId="958162334" sldId="313"/>
            <ac:picMk id="39" creationId="{F073698D-D80F-B2E4-E733-B03219ADF6C4}"/>
          </ac:picMkLst>
        </pc:picChg>
        <pc:picChg chg="mod">
          <ac:chgData name="Alistair Matthews" userId="f97f7495-101d-45b3-ac62-45a15e4d56c5" providerId="ADAL" clId="{27779579-9A04-4878-923D-68AA5F3461DA}" dt="2024-09-03T15:24:58.625" v="6185"/>
          <ac:picMkLst>
            <pc:docMk/>
            <pc:sldMk cId="958162334" sldId="313"/>
            <ac:picMk id="40" creationId="{D6AAF317-EB79-E91E-CDFD-F4EE5B59DD07}"/>
          </ac:picMkLst>
        </pc:picChg>
        <pc:picChg chg="mod">
          <ac:chgData name="Alistair Matthews" userId="f97f7495-101d-45b3-ac62-45a15e4d56c5" providerId="ADAL" clId="{27779579-9A04-4878-923D-68AA5F3461DA}" dt="2024-09-03T15:28:01.961" v="6243" actId="1076"/>
          <ac:picMkLst>
            <pc:docMk/>
            <pc:sldMk cId="958162334" sldId="313"/>
            <ac:picMk id="44" creationId="{3B14BF39-253A-8D33-BFC8-17A6CC8A8B1B}"/>
          </ac:picMkLst>
        </pc:picChg>
        <pc:picChg chg="del mod">
          <ac:chgData name="Alistair Matthews" userId="f97f7495-101d-45b3-ac62-45a15e4d56c5" providerId="ADAL" clId="{27779579-9A04-4878-923D-68AA5F3461DA}" dt="2024-09-03T15:27:23.810" v="6237" actId="478"/>
          <ac:picMkLst>
            <pc:docMk/>
            <pc:sldMk cId="958162334" sldId="313"/>
            <ac:picMk id="45" creationId="{7FFFD773-DE0A-DD2B-F778-1E4A19120127}"/>
          </ac:picMkLst>
        </pc:picChg>
        <pc:picChg chg="del mod">
          <ac:chgData name="Alistair Matthews" userId="f97f7495-101d-45b3-ac62-45a15e4d56c5" providerId="ADAL" clId="{27779579-9A04-4878-923D-68AA5F3461DA}" dt="2024-09-03T15:27:25.648" v="6238" actId="478"/>
          <ac:picMkLst>
            <pc:docMk/>
            <pc:sldMk cId="958162334" sldId="313"/>
            <ac:picMk id="46" creationId="{A9E277B0-A345-B178-FFA3-885B6491AABA}"/>
          </ac:picMkLst>
        </pc:picChg>
        <pc:picChg chg="del mod">
          <ac:chgData name="Alistair Matthews" userId="f97f7495-101d-45b3-ac62-45a15e4d56c5" providerId="ADAL" clId="{27779579-9A04-4878-923D-68AA5F3461DA}" dt="2024-09-03T15:27:27.633" v="6239" actId="478"/>
          <ac:picMkLst>
            <pc:docMk/>
            <pc:sldMk cId="958162334" sldId="313"/>
            <ac:picMk id="47" creationId="{23BC8B89-AEED-2680-1027-23587339009D}"/>
          </ac:picMkLst>
        </pc:picChg>
        <pc:picChg chg="del mod">
          <ac:chgData name="Alistair Matthews" userId="f97f7495-101d-45b3-ac62-45a15e4d56c5" providerId="ADAL" clId="{27779579-9A04-4878-923D-68AA5F3461DA}" dt="2024-09-03T15:27:18.076" v="6233" actId="478"/>
          <ac:picMkLst>
            <pc:docMk/>
            <pc:sldMk cId="958162334" sldId="313"/>
            <ac:picMk id="48" creationId="{B831007E-DC7D-5FB8-A96D-CB84D6F03F38}"/>
          </ac:picMkLst>
        </pc:picChg>
        <pc:picChg chg="del mod">
          <ac:chgData name="Alistair Matthews" userId="f97f7495-101d-45b3-ac62-45a15e4d56c5" providerId="ADAL" clId="{27779579-9A04-4878-923D-68AA5F3461DA}" dt="2024-09-03T15:27:22.145" v="6236" actId="478"/>
          <ac:picMkLst>
            <pc:docMk/>
            <pc:sldMk cId="958162334" sldId="313"/>
            <ac:picMk id="49" creationId="{5BFF2ECA-EF65-BA3D-05E9-358042F0BB80}"/>
          </ac:picMkLst>
        </pc:picChg>
        <pc:picChg chg="mod">
          <ac:chgData name="Alistair Matthews" userId="f97f7495-101d-45b3-ac62-45a15e4d56c5" providerId="ADAL" clId="{27779579-9A04-4878-923D-68AA5F3461DA}" dt="2024-09-03T15:26:30.967" v="6227" actId="1076"/>
          <ac:picMkLst>
            <pc:docMk/>
            <pc:sldMk cId="958162334" sldId="313"/>
            <ac:picMk id="53" creationId="{2432E55F-D7A7-D8AA-8869-E48F2A174816}"/>
          </ac:picMkLst>
        </pc:picChg>
        <pc:picChg chg="del mod">
          <ac:chgData name="Alistair Matthews" userId="f97f7495-101d-45b3-ac62-45a15e4d56c5" providerId="ADAL" clId="{27779579-9A04-4878-923D-68AA5F3461DA}" dt="2024-09-03T15:25:35.360" v="6216" actId="478"/>
          <ac:picMkLst>
            <pc:docMk/>
            <pc:sldMk cId="958162334" sldId="313"/>
            <ac:picMk id="54" creationId="{C5DD3DD4-D6A5-444F-D704-04E8599CD4A7}"/>
          </ac:picMkLst>
        </pc:picChg>
        <pc:picChg chg="mod">
          <ac:chgData name="Alistair Matthews" userId="f97f7495-101d-45b3-ac62-45a15e4d56c5" providerId="ADAL" clId="{27779579-9A04-4878-923D-68AA5F3461DA}" dt="2024-09-03T15:26:30.967" v="6227" actId="1076"/>
          <ac:picMkLst>
            <pc:docMk/>
            <pc:sldMk cId="958162334" sldId="313"/>
            <ac:picMk id="55" creationId="{DAD82CB5-13AA-B401-6B2B-692BB5773CD6}"/>
          </ac:picMkLst>
        </pc:picChg>
        <pc:picChg chg="mod">
          <ac:chgData name="Alistair Matthews" userId="f97f7495-101d-45b3-ac62-45a15e4d56c5" providerId="ADAL" clId="{27779579-9A04-4878-923D-68AA5F3461DA}" dt="2024-09-03T15:26:30.967" v="6227" actId="1076"/>
          <ac:picMkLst>
            <pc:docMk/>
            <pc:sldMk cId="958162334" sldId="313"/>
            <ac:picMk id="56" creationId="{893B0044-A1D8-D759-2309-BD35C04341BF}"/>
          </ac:picMkLst>
        </pc:picChg>
        <pc:picChg chg="del mod">
          <ac:chgData name="Alistair Matthews" userId="f97f7495-101d-45b3-ac62-45a15e4d56c5" providerId="ADAL" clId="{27779579-9A04-4878-923D-68AA5F3461DA}" dt="2024-09-03T15:25:39.055" v="6218" actId="478"/>
          <ac:picMkLst>
            <pc:docMk/>
            <pc:sldMk cId="958162334" sldId="313"/>
            <ac:picMk id="57" creationId="{CE370165-9089-C65B-9A50-666625E2C92E}"/>
          </ac:picMkLst>
        </pc:picChg>
        <pc:picChg chg="del mod">
          <ac:chgData name="Alistair Matthews" userId="f97f7495-101d-45b3-ac62-45a15e4d56c5" providerId="ADAL" clId="{27779579-9A04-4878-923D-68AA5F3461DA}" dt="2024-09-03T15:25:37.467" v="6217" actId="478"/>
          <ac:picMkLst>
            <pc:docMk/>
            <pc:sldMk cId="958162334" sldId="313"/>
            <ac:picMk id="58" creationId="{645C8047-2187-87FC-42B1-97B3734BF711}"/>
          </ac:picMkLst>
        </pc:picChg>
        <pc:picChg chg="mod">
          <ac:chgData name="Alistair Matthews" userId="f97f7495-101d-45b3-ac62-45a15e4d56c5" providerId="ADAL" clId="{27779579-9A04-4878-923D-68AA5F3461DA}" dt="2024-09-03T15:29:29.235" v="6285"/>
          <ac:picMkLst>
            <pc:docMk/>
            <pc:sldMk cId="958162334" sldId="313"/>
            <ac:picMk id="62" creationId="{3AC48933-BFC6-398F-C2BA-2DD1263A7871}"/>
          </ac:picMkLst>
        </pc:picChg>
        <pc:picChg chg="del mod">
          <ac:chgData name="Alistair Matthews" userId="f97f7495-101d-45b3-ac62-45a15e4d56c5" providerId="ADAL" clId="{27779579-9A04-4878-923D-68AA5F3461DA}" dt="2024-09-03T15:30:27.089" v="6296" actId="478"/>
          <ac:picMkLst>
            <pc:docMk/>
            <pc:sldMk cId="958162334" sldId="313"/>
            <ac:picMk id="63" creationId="{C088510F-1023-888D-5AC3-10880AE01EF6}"/>
          </ac:picMkLst>
        </pc:picChg>
        <pc:picChg chg="mod">
          <ac:chgData name="Alistair Matthews" userId="f97f7495-101d-45b3-ac62-45a15e4d56c5" providerId="ADAL" clId="{27779579-9A04-4878-923D-68AA5F3461DA}" dt="2024-09-03T15:29:29.235" v="6285"/>
          <ac:picMkLst>
            <pc:docMk/>
            <pc:sldMk cId="958162334" sldId="313"/>
            <ac:picMk id="64" creationId="{EE44A0C0-7467-3D36-399A-5E3135A4210C}"/>
          </ac:picMkLst>
        </pc:picChg>
        <pc:cxnChg chg="add mod">
          <ac:chgData name="Alistair Matthews" userId="f97f7495-101d-45b3-ac62-45a15e4d56c5" providerId="ADAL" clId="{27779579-9A04-4878-923D-68AA5F3461DA}" dt="2024-09-03T15:32:35.095" v="6323" actId="1076"/>
          <ac:cxnSpMkLst>
            <pc:docMk/>
            <pc:sldMk cId="958162334" sldId="313"/>
            <ac:cxnSpMk id="66" creationId="{946A5A43-1C88-A824-C0E3-BC3364977B99}"/>
          </ac:cxnSpMkLst>
        </pc:cxnChg>
        <pc:cxnChg chg="add mod">
          <ac:chgData name="Alistair Matthews" userId="f97f7495-101d-45b3-ac62-45a15e4d56c5" providerId="ADAL" clId="{27779579-9A04-4878-923D-68AA5F3461DA}" dt="2024-09-03T15:32:35.095" v="6323" actId="1076"/>
          <ac:cxnSpMkLst>
            <pc:docMk/>
            <pc:sldMk cId="958162334" sldId="313"/>
            <ac:cxnSpMk id="69" creationId="{94EF1E17-A463-D85F-990C-41E6078A7720}"/>
          </ac:cxnSpMkLst>
        </pc:cxnChg>
        <pc:cxnChg chg="add mod">
          <ac:chgData name="Alistair Matthews" userId="f97f7495-101d-45b3-ac62-45a15e4d56c5" providerId="ADAL" clId="{27779579-9A04-4878-923D-68AA5F3461DA}" dt="2024-09-03T15:32:35.095" v="6323" actId="1076"/>
          <ac:cxnSpMkLst>
            <pc:docMk/>
            <pc:sldMk cId="958162334" sldId="313"/>
            <ac:cxnSpMk id="72" creationId="{376FEF07-5C74-CF43-7EE6-E51F3BB3D64C}"/>
          </ac:cxnSpMkLst>
        </pc:cxnChg>
        <pc:cxnChg chg="add mod">
          <ac:chgData name="Alistair Matthews" userId="f97f7495-101d-45b3-ac62-45a15e4d56c5" providerId="ADAL" clId="{27779579-9A04-4878-923D-68AA5F3461DA}" dt="2024-09-03T15:32:35.095" v="6323" actId="1076"/>
          <ac:cxnSpMkLst>
            <pc:docMk/>
            <pc:sldMk cId="958162334" sldId="313"/>
            <ac:cxnSpMk id="75" creationId="{595610B8-97A2-E28A-0C5A-1946A436360F}"/>
          </ac:cxnSpMkLst>
        </pc:cxnChg>
        <pc:cxnChg chg="add mod">
          <ac:chgData name="Alistair Matthews" userId="f97f7495-101d-45b3-ac62-45a15e4d56c5" providerId="ADAL" clId="{27779579-9A04-4878-923D-68AA5F3461DA}" dt="2024-09-03T15:32:35.095" v="6323" actId="1076"/>
          <ac:cxnSpMkLst>
            <pc:docMk/>
            <pc:sldMk cId="958162334" sldId="313"/>
            <ac:cxnSpMk id="78" creationId="{9FA0040E-3661-A0C7-395B-F20C671CC30C}"/>
          </ac:cxnSpMkLst>
        </pc:cxnChg>
        <pc:cxnChg chg="add mod">
          <ac:chgData name="Alistair Matthews" userId="f97f7495-101d-45b3-ac62-45a15e4d56c5" providerId="ADAL" clId="{27779579-9A04-4878-923D-68AA5F3461DA}" dt="2024-09-03T15:32:57.321" v="6327" actId="1076"/>
          <ac:cxnSpMkLst>
            <pc:docMk/>
            <pc:sldMk cId="958162334" sldId="313"/>
            <ac:cxnSpMk id="81" creationId="{56A13C4A-34B1-DC2C-6F52-C8BCF7C1EAB2}"/>
          </ac:cxnSpMkLst>
        </pc:cxnChg>
        <pc:cxnChg chg="add mod">
          <ac:chgData name="Alistair Matthews" userId="f97f7495-101d-45b3-ac62-45a15e4d56c5" providerId="ADAL" clId="{27779579-9A04-4878-923D-68AA5F3461DA}" dt="2024-09-03T15:33:05.465" v="6330" actId="14100"/>
          <ac:cxnSpMkLst>
            <pc:docMk/>
            <pc:sldMk cId="958162334" sldId="313"/>
            <ac:cxnSpMk id="84" creationId="{931D20B6-7CC8-BC14-37E7-B002F6E24311}"/>
          </ac:cxnSpMkLst>
        </pc:cxnChg>
        <pc:cxnChg chg="add mod">
          <ac:chgData name="Alistair Matthews" userId="f97f7495-101d-45b3-ac62-45a15e4d56c5" providerId="ADAL" clId="{27779579-9A04-4878-923D-68AA5F3461DA}" dt="2024-09-03T15:33:20.504" v="6334" actId="14100"/>
          <ac:cxnSpMkLst>
            <pc:docMk/>
            <pc:sldMk cId="958162334" sldId="313"/>
            <ac:cxnSpMk id="87" creationId="{251298B0-5A11-8A69-0071-03764E535ADF}"/>
          </ac:cxnSpMkLst>
        </pc:cxnChg>
        <pc:cxnChg chg="add mod">
          <ac:chgData name="Alistair Matthews" userId="f97f7495-101d-45b3-ac62-45a15e4d56c5" providerId="ADAL" clId="{27779579-9A04-4878-923D-68AA5F3461DA}" dt="2024-09-03T15:33:58.915" v="6339" actId="14100"/>
          <ac:cxnSpMkLst>
            <pc:docMk/>
            <pc:sldMk cId="958162334" sldId="313"/>
            <ac:cxnSpMk id="90" creationId="{96535F5F-2D37-9329-58A3-7DD72895722E}"/>
          </ac:cxnSpMkLst>
        </pc:cxnChg>
        <pc:cxnChg chg="add mod">
          <ac:chgData name="Alistair Matthews" userId="f97f7495-101d-45b3-ac62-45a15e4d56c5" providerId="ADAL" clId="{27779579-9A04-4878-923D-68AA5F3461DA}" dt="2024-09-03T15:34:17.751" v="6343" actId="1076"/>
          <ac:cxnSpMkLst>
            <pc:docMk/>
            <pc:sldMk cId="958162334" sldId="313"/>
            <ac:cxnSpMk id="94" creationId="{1993B06B-585C-FB9D-73E2-17CC75EBCED1}"/>
          </ac:cxnSpMkLst>
        </pc:cxnChg>
        <pc:cxnChg chg="add mod">
          <ac:chgData name="Alistair Matthews" userId="f97f7495-101d-45b3-ac62-45a15e4d56c5" providerId="ADAL" clId="{27779579-9A04-4878-923D-68AA5F3461DA}" dt="2024-09-03T15:34:30.415" v="6347" actId="1076"/>
          <ac:cxnSpMkLst>
            <pc:docMk/>
            <pc:sldMk cId="958162334" sldId="313"/>
            <ac:cxnSpMk id="98" creationId="{554D0BF1-4179-31CD-B295-89E9E0D03C32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9-03T15:47:21.405" v="6534" actId="164"/>
        <pc:sldMkLst>
          <pc:docMk/>
          <pc:sldMk cId="4023959051" sldId="314"/>
        </pc:sldMkLst>
        <pc:spChg chg="add mod">
          <ac:chgData name="Alistair Matthews" userId="f97f7495-101d-45b3-ac62-45a15e4d56c5" providerId="ADAL" clId="{27779579-9A04-4878-923D-68AA5F3461DA}" dt="2024-09-03T15:41:40.385" v="6461" actId="20577"/>
          <ac:spMkLst>
            <pc:docMk/>
            <pc:sldMk cId="4023959051" sldId="314"/>
            <ac:spMk id="2" creationId="{B4326F91-937B-77EE-9BA7-F5C019BD4E1D}"/>
          </ac:spMkLst>
        </pc:spChg>
        <pc:spChg chg="mod topLvl">
          <ac:chgData name="Alistair Matthews" userId="f97f7495-101d-45b3-ac62-45a15e4d56c5" providerId="ADAL" clId="{27779579-9A04-4878-923D-68AA5F3461DA}" dt="2024-09-03T15:44:07.066" v="6475" actId="14100"/>
          <ac:spMkLst>
            <pc:docMk/>
            <pc:sldMk cId="4023959051" sldId="314"/>
            <ac:spMk id="4" creationId="{28A941FB-7DF6-150A-A0DA-B481D111509B}"/>
          </ac:spMkLst>
        </pc:spChg>
        <pc:spChg chg="mod topLvl">
          <ac:chgData name="Alistair Matthews" userId="f97f7495-101d-45b3-ac62-45a15e4d56c5" providerId="ADAL" clId="{27779579-9A04-4878-923D-68AA5F3461DA}" dt="2024-09-03T15:43:53.825" v="6474" actId="554"/>
          <ac:spMkLst>
            <pc:docMk/>
            <pc:sldMk cId="4023959051" sldId="314"/>
            <ac:spMk id="6" creationId="{D0A557A8-52F5-565C-5E7E-9D8105D14316}"/>
          </ac:spMkLst>
        </pc:spChg>
        <pc:spChg chg="mod topLvl">
          <ac:chgData name="Alistair Matthews" userId="f97f7495-101d-45b3-ac62-45a15e4d56c5" providerId="ADAL" clId="{27779579-9A04-4878-923D-68AA5F3461DA}" dt="2024-09-03T15:44:20.466" v="6478" actId="14100"/>
          <ac:spMkLst>
            <pc:docMk/>
            <pc:sldMk cId="4023959051" sldId="314"/>
            <ac:spMk id="7" creationId="{84751923-F4AC-BC3C-B4C2-3D59C7C408F5}"/>
          </ac:spMkLst>
        </pc:spChg>
        <pc:spChg chg="mod topLvl">
          <ac:chgData name="Alistair Matthews" userId="f97f7495-101d-45b3-ac62-45a15e4d56c5" providerId="ADAL" clId="{27779579-9A04-4878-923D-68AA5F3461DA}" dt="2024-09-03T15:45:46.554" v="6516" actId="12789"/>
          <ac:spMkLst>
            <pc:docMk/>
            <pc:sldMk cId="4023959051" sldId="314"/>
            <ac:spMk id="8" creationId="{B0C81B16-36D6-38E9-D9FC-CE65CE5B38AD}"/>
          </ac:spMkLst>
        </pc:spChg>
        <pc:spChg chg="mod topLvl">
          <ac:chgData name="Alistair Matthews" userId="f97f7495-101d-45b3-ac62-45a15e4d56c5" providerId="ADAL" clId="{27779579-9A04-4878-923D-68AA5F3461DA}" dt="2024-09-03T15:44:25.725" v="6480" actId="14100"/>
          <ac:spMkLst>
            <pc:docMk/>
            <pc:sldMk cId="4023959051" sldId="314"/>
            <ac:spMk id="9" creationId="{27584A76-82DE-13D2-7702-A45484E0D271}"/>
          </ac:spMkLst>
        </pc:spChg>
        <pc:spChg chg="del topLvl">
          <ac:chgData name="Alistair Matthews" userId="f97f7495-101d-45b3-ac62-45a15e4d56c5" providerId="ADAL" clId="{27779579-9A04-4878-923D-68AA5F3461DA}" dt="2024-09-03T15:40:28.197" v="6395" actId="478"/>
          <ac:spMkLst>
            <pc:docMk/>
            <pc:sldMk cId="4023959051" sldId="314"/>
            <ac:spMk id="10" creationId="{A4952320-3E18-EC7E-2CC4-769BF7884AD9}"/>
          </ac:spMkLst>
        </pc:spChg>
        <pc:spChg chg="del topLvl">
          <ac:chgData name="Alistair Matthews" userId="f97f7495-101d-45b3-ac62-45a15e4d56c5" providerId="ADAL" clId="{27779579-9A04-4878-923D-68AA5F3461DA}" dt="2024-09-03T15:40:27.269" v="6394" actId="478"/>
          <ac:spMkLst>
            <pc:docMk/>
            <pc:sldMk cId="4023959051" sldId="314"/>
            <ac:spMk id="11" creationId="{DE049C1A-8F90-6FDC-8978-62CA453D987F}"/>
          </ac:spMkLst>
        </pc:spChg>
        <pc:spChg chg="del topLvl">
          <ac:chgData name="Alistair Matthews" userId="f97f7495-101d-45b3-ac62-45a15e4d56c5" providerId="ADAL" clId="{27779579-9A04-4878-923D-68AA5F3461DA}" dt="2024-09-03T15:40:23.875" v="6393" actId="478"/>
          <ac:spMkLst>
            <pc:docMk/>
            <pc:sldMk cId="4023959051" sldId="314"/>
            <ac:spMk id="29" creationId="{51B85889-1C40-A7FA-11D8-976E94A76C68}"/>
          </ac:spMkLst>
        </pc:spChg>
        <pc:spChg chg="add mod">
          <ac:chgData name="Alistair Matthews" userId="f97f7495-101d-45b3-ac62-45a15e4d56c5" providerId="ADAL" clId="{27779579-9A04-4878-923D-68AA5F3461DA}" dt="2024-09-03T15:45:07.694" v="6510" actId="1076"/>
          <ac:spMkLst>
            <pc:docMk/>
            <pc:sldMk cId="4023959051" sldId="314"/>
            <ac:spMk id="31" creationId="{A95F0F13-3E66-B999-AC4D-D47242959F1C}"/>
          </ac:spMkLst>
        </pc:spChg>
        <pc:spChg chg="add mod">
          <ac:chgData name="Alistair Matthews" userId="f97f7495-101d-45b3-ac62-45a15e4d56c5" providerId="ADAL" clId="{27779579-9A04-4878-923D-68AA5F3461DA}" dt="2024-09-03T15:46:30.276" v="6526" actId="692"/>
          <ac:spMkLst>
            <pc:docMk/>
            <pc:sldMk cId="4023959051" sldId="314"/>
            <ac:spMk id="32" creationId="{90C6560D-536E-6766-89CB-84613C693906}"/>
          </ac:spMkLst>
        </pc:spChg>
        <pc:spChg chg="add mod">
          <ac:chgData name="Alistair Matthews" userId="f97f7495-101d-45b3-ac62-45a15e4d56c5" providerId="ADAL" clId="{27779579-9A04-4878-923D-68AA5F3461DA}" dt="2024-09-03T15:46:50.746" v="6529" actId="692"/>
          <ac:spMkLst>
            <pc:docMk/>
            <pc:sldMk cId="4023959051" sldId="314"/>
            <ac:spMk id="33" creationId="{9D8A1711-CE5F-BB63-60B0-A1C2D813961C}"/>
          </ac:spMkLst>
        </pc:spChg>
        <pc:spChg chg="add mod ord">
          <ac:chgData name="Alistair Matthews" userId="f97f7495-101d-45b3-ac62-45a15e4d56c5" providerId="ADAL" clId="{27779579-9A04-4878-923D-68AA5F3461DA}" dt="2024-09-03T15:47:16.075" v="6533" actId="167"/>
          <ac:spMkLst>
            <pc:docMk/>
            <pc:sldMk cId="4023959051" sldId="314"/>
            <ac:spMk id="34" creationId="{8BCD412E-0E56-87C0-950A-5459CAA802A3}"/>
          </ac:spMkLst>
        </pc:spChg>
        <pc:spChg chg="del topLvl">
          <ac:chgData name="Alistair Matthews" userId="f97f7495-101d-45b3-ac62-45a15e4d56c5" providerId="ADAL" clId="{27779579-9A04-4878-923D-68AA5F3461DA}" dt="2024-09-03T15:40:01.065" v="6390" actId="478"/>
          <ac:spMkLst>
            <pc:docMk/>
            <pc:sldMk cId="4023959051" sldId="314"/>
            <ac:spMk id="103" creationId="{62689272-5152-0F0F-B3B5-0E4C3A93B0A1}"/>
          </ac:spMkLst>
        </pc:spChg>
        <pc:grpChg chg="del topLvl">
          <ac:chgData name="Alistair Matthews" userId="f97f7495-101d-45b3-ac62-45a15e4d56c5" providerId="ADAL" clId="{27779579-9A04-4878-923D-68AA5F3461DA}" dt="2024-09-03T15:40:23.875" v="6393" actId="478"/>
          <ac:grpSpMkLst>
            <pc:docMk/>
            <pc:sldMk cId="4023959051" sldId="314"/>
            <ac:grpSpMk id="26" creationId="{EE7EB91E-90FA-1827-5C3C-DF18E6065E5E}"/>
          </ac:grpSpMkLst>
        </pc:grpChg>
        <pc:grpChg chg="del topLvl">
          <ac:chgData name="Alistair Matthews" userId="f97f7495-101d-45b3-ac62-45a15e4d56c5" providerId="ADAL" clId="{27779579-9A04-4878-923D-68AA5F3461DA}" dt="2024-09-03T15:40:23.875" v="6393" actId="478"/>
          <ac:grpSpMkLst>
            <pc:docMk/>
            <pc:sldMk cId="4023959051" sldId="314"/>
            <ac:grpSpMk id="27" creationId="{F66F3632-D147-CC21-C7A0-E7370139F80E}"/>
          </ac:grpSpMkLst>
        </pc:grpChg>
        <pc:grpChg chg="del topLvl">
          <ac:chgData name="Alistair Matthews" userId="f97f7495-101d-45b3-ac62-45a15e4d56c5" providerId="ADAL" clId="{27779579-9A04-4878-923D-68AA5F3461DA}" dt="2024-09-03T15:40:23.875" v="6393" actId="478"/>
          <ac:grpSpMkLst>
            <pc:docMk/>
            <pc:sldMk cId="4023959051" sldId="314"/>
            <ac:grpSpMk id="28" creationId="{AA3C8028-0EEF-188E-E432-55ADD81433DD}"/>
          </ac:grpSpMkLst>
        </pc:grpChg>
        <pc:grpChg chg="del topLvl">
          <ac:chgData name="Alistair Matthews" userId="f97f7495-101d-45b3-ac62-45a15e4d56c5" providerId="ADAL" clId="{27779579-9A04-4878-923D-68AA5F3461DA}" dt="2024-09-03T15:40:23.875" v="6393" actId="478"/>
          <ac:grpSpMkLst>
            <pc:docMk/>
            <pc:sldMk cId="4023959051" sldId="314"/>
            <ac:grpSpMk id="30" creationId="{D3A0DC37-966F-348A-2F2C-36BF409E15B4}"/>
          </ac:grpSpMkLst>
        </pc:grpChg>
        <pc:grpChg chg="add">
          <ac:chgData name="Alistair Matthews" userId="f97f7495-101d-45b3-ac62-45a15e4d56c5" providerId="ADAL" clId="{27779579-9A04-4878-923D-68AA5F3461DA}" dt="2024-09-03T15:47:21.405" v="6534" actId="164"/>
          <ac:grpSpMkLst>
            <pc:docMk/>
            <pc:sldMk cId="4023959051" sldId="314"/>
            <ac:grpSpMk id="35" creationId="{8706CE19-61E4-2933-992B-475B4F2E1A96}"/>
          </ac:grpSpMkLst>
        </pc:grpChg>
        <pc:grpChg chg="del topLvl">
          <ac:chgData name="Alistair Matthews" userId="f97f7495-101d-45b3-ac62-45a15e4d56c5" providerId="ADAL" clId="{27779579-9A04-4878-923D-68AA5F3461DA}" dt="2024-09-03T15:40:23.875" v="6393" actId="478"/>
          <ac:grpSpMkLst>
            <pc:docMk/>
            <pc:sldMk cId="4023959051" sldId="314"/>
            <ac:grpSpMk id="41" creationId="{DB2AF73F-7E44-7A7C-8F03-73B3F398A8CE}"/>
          </ac:grpSpMkLst>
        </pc:grpChg>
        <pc:grpChg chg="del topLvl">
          <ac:chgData name="Alistair Matthews" userId="f97f7495-101d-45b3-ac62-45a15e4d56c5" providerId="ADAL" clId="{27779579-9A04-4878-923D-68AA5F3461DA}" dt="2024-09-03T15:40:23.875" v="6393" actId="478"/>
          <ac:grpSpMkLst>
            <pc:docMk/>
            <pc:sldMk cId="4023959051" sldId="314"/>
            <ac:grpSpMk id="50" creationId="{A10F267E-C7A7-54B8-E3B9-6B011856634A}"/>
          </ac:grpSpMkLst>
        </pc:grpChg>
        <pc:grpChg chg="del topLvl">
          <ac:chgData name="Alistair Matthews" userId="f97f7495-101d-45b3-ac62-45a15e4d56c5" providerId="ADAL" clId="{27779579-9A04-4878-923D-68AA5F3461DA}" dt="2024-09-03T15:40:23.875" v="6393" actId="478"/>
          <ac:grpSpMkLst>
            <pc:docMk/>
            <pc:sldMk cId="4023959051" sldId="314"/>
            <ac:grpSpMk id="59" creationId="{B7C5A624-F630-C33A-4124-454070B52A38}"/>
          </ac:grpSpMkLst>
        </pc:grpChg>
        <pc:grpChg chg="add del">
          <ac:chgData name="Alistair Matthews" userId="f97f7495-101d-45b3-ac62-45a15e4d56c5" providerId="ADAL" clId="{27779579-9A04-4878-923D-68AA5F3461DA}" dt="2024-09-03T15:39:59.025" v="6389" actId="165"/>
          <ac:grpSpMkLst>
            <pc:docMk/>
            <pc:sldMk cId="4023959051" sldId="314"/>
            <ac:grpSpMk id="104" creationId="{28DB9588-3D90-0A3D-E96E-983221A3ED5F}"/>
          </ac:grpSpMkLst>
        </pc:grpChg>
        <pc:picChg chg="add mod">
          <ac:chgData name="Alistair Matthews" userId="f97f7495-101d-45b3-ac62-45a15e4d56c5" providerId="ADAL" clId="{27779579-9A04-4878-923D-68AA5F3461DA}" dt="2024-09-03T15:46:09.095" v="6520" actId="12789"/>
          <ac:picMkLst>
            <pc:docMk/>
            <pc:sldMk cId="4023959051" sldId="314"/>
            <ac:picMk id="22" creationId="{92D5068B-E64C-7BE0-1FE1-F46765EECC0D}"/>
          </ac:picMkLst>
        </pc:picChg>
        <pc:cxnChg chg="del mod">
          <ac:chgData name="Alistair Matthews" userId="f97f7495-101d-45b3-ac62-45a15e4d56c5" providerId="ADAL" clId="{27779579-9A04-4878-923D-68AA5F3461DA}" dt="2024-09-03T15:39:51.096" v="6386" actId="478"/>
          <ac:cxnSpMkLst>
            <pc:docMk/>
            <pc:sldMk cId="4023959051" sldId="314"/>
            <ac:cxnSpMk id="66" creationId="{CE05824E-62DB-35F5-57C1-DFD99DAB9E9B}"/>
          </ac:cxnSpMkLst>
        </pc:cxnChg>
        <pc:cxnChg chg="del mod">
          <ac:chgData name="Alistair Matthews" userId="f97f7495-101d-45b3-ac62-45a15e4d56c5" providerId="ADAL" clId="{27779579-9A04-4878-923D-68AA5F3461DA}" dt="2024-09-03T15:39:48.429" v="6385" actId="478"/>
          <ac:cxnSpMkLst>
            <pc:docMk/>
            <pc:sldMk cId="4023959051" sldId="314"/>
            <ac:cxnSpMk id="69" creationId="{8DB45475-7DAC-86CE-B094-8E4B8B8DA58E}"/>
          </ac:cxnSpMkLst>
        </pc:cxnChg>
        <pc:cxnChg chg="del mod topLvl">
          <ac:chgData name="Alistair Matthews" userId="f97f7495-101d-45b3-ac62-45a15e4d56c5" providerId="ADAL" clId="{27779579-9A04-4878-923D-68AA5F3461DA}" dt="2024-09-03T15:40:23.875" v="6393" actId="478"/>
          <ac:cxnSpMkLst>
            <pc:docMk/>
            <pc:sldMk cId="4023959051" sldId="314"/>
            <ac:cxnSpMk id="72" creationId="{617E0600-B521-199B-C679-155DC6375FA5}"/>
          </ac:cxnSpMkLst>
        </pc:cxnChg>
        <pc:cxnChg chg="del mod topLvl">
          <ac:chgData name="Alistair Matthews" userId="f97f7495-101d-45b3-ac62-45a15e4d56c5" providerId="ADAL" clId="{27779579-9A04-4878-923D-68AA5F3461DA}" dt="2024-09-03T15:40:23.875" v="6393" actId="478"/>
          <ac:cxnSpMkLst>
            <pc:docMk/>
            <pc:sldMk cId="4023959051" sldId="314"/>
            <ac:cxnSpMk id="75" creationId="{B4210AC8-A4CF-0222-49BC-72FF79EC041B}"/>
          </ac:cxnSpMkLst>
        </pc:cxnChg>
        <pc:cxnChg chg="del mod topLvl">
          <ac:chgData name="Alistair Matthews" userId="f97f7495-101d-45b3-ac62-45a15e4d56c5" providerId="ADAL" clId="{27779579-9A04-4878-923D-68AA5F3461DA}" dt="2024-09-03T15:40:23.875" v="6393" actId="478"/>
          <ac:cxnSpMkLst>
            <pc:docMk/>
            <pc:sldMk cId="4023959051" sldId="314"/>
            <ac:cxnSpMk id="78" creationId="{52D64890-4D38-2ABB-E659-1F513CC031E7}"/>
          </ac:cxnSpMkLst>
        </pc:cxnChg>
        <pc:cxnChg chg="del mod topLvl">
          <ac:chgData name="Alistair Matthews" userId="f97f7495-101d-45b3-ac62-45a15e4d56c5" providerId="ADAL" clId="{27779579-9A04-4878-923D-68AA5F3461DA}" dt="2024-09-03T15:40:23.875" v="6393" actId="478"/>
          <ac:cxnSpMkLst>
            <pc:docMk/>
            <pc:sldMk cId="4023959051" sldId="314"/>
            <ac:cxnSpMk id="81" creationId="{95FC3092-A7B2-9E65-2E83-123264D20912}"/>
          </ac:cxnSpMkLst>
        </pc:cxnChg>
        <pc:cxnChg chg="del mod topLvl">
          <ac:chgData name="Alistair Matthews" userId="f97f7495-101d-45b3-ac62-45a15e4d56c5" providerId="ADAL" clId="{27779579-9A04-4878-923D-68AA5F3461DA}" dt="2024-09-03T15:40:23.875" v="6393" actId="478"/>
          <ac:cxnSpMkLst>
            <pc:docMk/>
            <pc:sldMk cId="4023959051" sldId="314"/>
            <ac:cxnSpMk id="84" creationId="{41004F9E-E393-7641-1B18-9A6AE2F0121B}"/>
          </ac:cxnSpMkLst>
        </pc:cxnChg>
        <pc:cxnChg chg="del mod topLvl">
          <ac:chgData name="Alistair Matthews" userId="f97f7495-101d-45b3-ac62-45a15e4d56c5" providerId="ADAL" clId="{27779579-9A04-4878-923D-68AA5F3461DA}" dt="2024-09-03T15:40:23.875" v="6393" actId="478"/>
          <ac:cxnSpMkLst>
            <pc:docMk/>
            <pc:sldMk cId="4023959051" sldId="314"/>
            <ac:cxnSpMk id="87" creationId="{BE2BB21D-2E32-3AA2-7880-6EE2BD8FFFDA}"/>
          </ac:cxnSpMkLst>
        </pc:cxnChg>
        <pc:cxnChg chg="del mod topLvl">
          <ac:chgData name="Alistair Matthews" userId="f97f7495-101d-45b3-ac62-45a15e4d56c5" providerId="ADAL" clId="{27779579-9A04-4878-923D-68AA5F3461DA}" dt="2024-09-03T15:40:32.054" v="6397" actId="478"/>
          <ac:cxnSpMkLst>
            <pc:docMk/>
            <pc:sldMk cId="4023959051" sldId="314"/>
            <ac:cxnSpMk id="90" creationId="{5A9EAEA0-4EC6-9601-A42B-A6FD6666257F}"/>
          </ac:cxnSpMkLst>
        </pc:cxnChg>
        <pc:cxnChg chg="del mod topLvl">
          <ac:chgData name="Alistair Matthews" userId="f97f7495-101d-45b3-ac62-45a15e4d56c5" providerId="ADAL" clId="{27779579-9A04-4878-923D-68AA5F3461DA}" dt="2024-09-03T15:40:30.786" v="6396" actId="478"/>
          <ac:cxnSpMkLst>
            <pc:docMk/>
            <pc:sldMk cId="4023959051" sldId="314"/>
            <ac:cxnSpMk id="94" creationId="{B2397A3D-337C-1FA0-764C-9121FA958083}"/>
          </ac:cxnSpMkLst>
        </pc:cxnChg>
        <pc:cxnChg chg="del mod topLvl">
          <ac:chgData name="Alistair Matthews" userId="f97f7495-101d-45b3-ac62-45a15e4d56c5" providerId="ADAL" clId="{27779579-9A04-4878-923D-68AA5F3461DA}" dt="2024-09-03T15:40:33.645" v="6398" actId="478"/>
          <ac:cxnSpMkLst>
            <pc:docMk/>
            <pc:sldMk cId="4023959051" sldId="314"/>
            <ac:cxnSpMk id="98" creationId="{EFF64743-9057-A2CF-DA0D-BBC9EA1F347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07BC9-4068-40DF-9F8F-CF8F716FB05C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D4775-C052-47FC-BC56-F0D60443DA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38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4775-C052-47FC-BC56-F0D60443DA0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443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130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207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094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980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231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871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365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118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712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1339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4775-C052-47FC-BC56-F0D60443DA0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948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664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53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755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4775-C052-47FC-BC56-F0D60443DA0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679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4775-C052-47FC-BC56-F0D60443DA0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328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4775-C052-47FC-BC56-F0D60443DA0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362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4775-C052-47FC-BC56-F0D60443DA0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209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6E89-5176-F704-0776-0A3721B09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ABAB59-052E-FB49-16F9-17BA8A40D8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6B4FA3-9B8E-5093-4677-18B3F880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A9ADA-3609-7E76-9C08-2D95242951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10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63A3D-8241-ABFD-718B-E7BD0EF66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08FCA-6D8A-5B82-0437-ADA3A71BE3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989497-1303-CBC0-E273-360E3EDBA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93313-619C-EF6F-7E2B-5DD26EDF2A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310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48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30FD-12CA-9FFA-8C47-F321552C0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2375C-0A99-3F8A-2011-6B4F53AE4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000AB-56A5-3F39-3D63-5DA3CD884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34BE7-DB7C-F5D8-B9EA-4587CE101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73C1-BBBD-3674-B3CE-CCEE8995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264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6BD4F-F577-CD8E-6042-D0F5A4137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C4DDE-2A79-DB71-39B4-C7F7678D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1653A-468F-4AA1-97FA-322C43DA0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F138D-E8A4-C4E8-4495-05CFF524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C0662-6CBC-545A-D7E7-033071D0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40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04B73-28DE-AFD3-46FF-B72539E981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75863-CCF0-8E75-584B-77FF41442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B3C93-685C-A88C-C4B1-5766CBE03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1F4A1-9257-3E5E-FD7D-8CB7D00D4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98188-C1B0-E36E-59A8-33272E99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193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6AC1D-60FA-0951-C0A8-7BA65888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1329E-83C6-31B9-4DC8-0F0A7EAA9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AB2B5-6F66-9DD2-0C5E-177BBA257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355A3-1F06-40DB-567C-53CFA4010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BB7D0-202B-6C3B-BAEC-B3C9D4C0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765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EB3EE-E99C-2101-EF25-EF96C6171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59F8E-587A-2836-7F1A-00A64A6A3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37C05-1F13-4F31-16B2-5F4461A7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2917-613D-C4DE-FD54-1492FF18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E9FA1-F446-A61A-28EB-5BDA0C18E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991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C18-3646-F660-F15C-62F8C01DE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0DD38-C98A-56CF-7C21-A90546A7F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ED1808-000A-9B3D-BCC6-F1506C5E2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A60F9-8415-328B-E331-54229A7D8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1BA09-CC3D-E591-EECE-4CCB8E657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36BCE-030B-4198-A20F-39D30BCA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509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4599-F69D-FC12-7A01-656DF120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C6C9C-D40D-D5CD-F374-B949EA6C6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72B5B8-A9A5-4A04-3DFC-0F738AEDE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ADF534-7489-396C-37C9-86FFFDC3F2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530D0F-6F2D-6F50-34AF-A279DC749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7AE87A-C2C6-5044-A9EB-038D7DDE0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37D06C-598D-E076-AE97-EE29857D5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E9CDB4-8028-79F3-AE1B-D86BF792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530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F38BF-BBEE-C30C-39D4-D63A512E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847EC3-4474-B227-98B7-C9CC894C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E27F9B-A9E1-0CA1-8747-388CC257B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B049E-7192-8293-F9B6-06174535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006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A47FAF-D6F7-194E-9C55-69E7712D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A4CC8F-3FC4-6816-FA39-2AD8B8FBE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93EE2-EA41-1E06-98AB-47B365AA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15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FD8EE-BAD7-7470-716E-947932A7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17993-1465-8B76-DD47-E001D99ED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58A1F-B6B2-23C8-0C26-4EB40CFB3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C784F-99E8-907C-7886-F3E9CFD2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E6942-1FC0-D0E6-B53F-A1067CC8E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77E5E-7BFF-2CBB-2362-AF62A727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104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F780B-16CA-0B41-F784-4278DD30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25BAF7-DF2C-7BD8-5459-2ECB0AA04B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BF2E1-04CB-589E-8C30-A65006034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8BA15-4851-982D-AB6F-842DD842C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6E584F-F18A-622F-2874-EB7019D8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B7E24-9BE8-0D9D-ECE1-E6CAB389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998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DA305-623F-71CB-D51E-F73A6AD4B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FBED5-64AB-FBB9-606D-19F036628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51045-5D66-F375-4D13-603E0062E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90A254-2E51-4FEA-BDE3-D9758C22DC3F}" type="datetimeFigureOut">
              <a:rPr lang="en-GB" smtClean="0"/>
              <a:t>27/09/2024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4EFAE-EA47-DEF9-BA53-71F42ADEE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20BF4-CDE7-1815-D436-DCB5FA483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06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sv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4F7E1642-FDE5-9F7A-C6EC-47A5EA3302FE}"/>
              </a:ext>
            </a:extLst>
          </p:cNvPr>
          <p:cNvGrpSpPr/>
          <p:nvPr/>
        </p:nvGrpSpPr>
        <p:grpSpPr>
          <a:xfrm>
            <a:off x="270933" y="159657"/>
            <a:ext cx="11688838" cy="3269343"/>
            <a:chOff x="270933" y="159657"/>
            <a:chExt cx="11688838" cy="326934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06A5BB-0483-D9CA-E6E2-23A5F35B628E}"/>
                </a:ext>
              </a:extLst>
            </p:cNvPr>
            <p:cNvGrpSpPr/>
            <p:nvPr/>
          </p:nvGrpSpPr>
          <p:grpSpPr>
            <a:xfrm>
              <a:off x="270933" y="159657"/>
              <a:ext cx="11688838" cy="3269343"/>
              <a:chOff x="270933" y="159657"/>
              <a:chExt cx="11688838" cy="3269343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3127BE7-1176-3CA1-C11B-F309BA913136}"/>
                  </a:ext>
                </a:extLst>
              </p:cNvPr>
              <p:cNvSpPr/>
              <p:nvPr/>
            </p:nvSpPr>
            <p:spPr>
              <a:xfrm>
                <a:off x="710111" y="397565"/>
                <a:ext cx="10771778" cy="3031435"/>
              </a:xfrm>
              <a:prstGeom prst="roundRect">
                <a:avLst>
                  <a:gd name="adj" fmla="val 5078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D63BF0BC-E367-8FD2-B04E-5B17805ABDE4}"/>
                  </a:ext>
                </a:extLst>
              </p:cNvPr>
              <p:cNvSpPr/>
              <p:nvPr/>
            </p:nvSpPr>
            <p:spPr>
              <a:xfrm>
                <a:off x="270933" y="159657"/>
                <a:ext cx="11688838" cy="6918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latin typeface="Aptos Display" panose="020B0004020202020204" pitchFamily="34" charset="0"/>
                  </a:rPr>
                  <a:t>Orchestration</a:t>
                </a:r>
                <a:endParaRPr lang="en-GB" sz="2400" dirty="0">
                  <a:latin typeface="Aptos Display" panose="020B0004020202020204" pitchFamily="34" charset="0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DA9AFB4-BA04-E5B7-D7F3-C7A568A76502}"/>
                </a:ext>
              </a:extLst>
            </p:cNvPr>
            <p:cNvGrpSpPr/>
            <p:nvPr/>
          </p:nvGrpSpPr>
          <p:grpSpPr>
            <a:xfrm>
              <a:off x="1261173" y="1564893"/>
              <a:ext cx="1898912" cy="1150719"/>
              <a:chOff x="1579785" y="1564893"/>
              <a:chExt cx="1898912" cy="115071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D22D866-7A3F-4DF1-9034-0580C9CE0ED9}"/>
                  </a:ext>
                </a:extLst>
              </p:cNvPr>
              <p:cNvGrpSpPr/>
              <p:nvPr/>
            </p:nvGrpSpPr>
            <p:grpSpPr>
              <a:xfrm>
                <a:off x="2115125" y="1564893"/>
                <a:ext cx="765616" cy="593352"/>
                <a:chOff x="2280145" y="2531865"/>
                <a:chExt cx="1208247" cy="936391"/>
              </a:xfrm>
              <a:gradFill flip="none" rotWithShape="1">
                <a:gsLst>
                  <a:gs pos="42000">
                    <a:srgbClr val="3604DB"/>
                  </a:gs>
                  <a:gs pos="100000">
                    <a:srgbClr val="B735C4"/>
                  </a:gs>
                </a:gsLst>
                <a:lin ang="2700000" scaled="1"/>
                <a:tileRect/>
              </a:gradFill>
              <a:effectLst>
                <a:outerShdw blurRad="50800" dist="63500" dir="2700000" algn="tl" rotWithShape="0">
                  <a:prstClr val="black">
                    <a:alpha val="30000"/>
                  </a:prstClr>
                </a:outerShdw>
              </a:effectLst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5629FC4D-74CD-AA6C-14BB-C18578A4CF73}"/>
                    </a:ext>
                  </a:extLst>
                </p:cNvPr>
                <p:cNvSpPr/>
                <p:nvPr/>
              </p:nvSpPr>
              <p:spPr>
                <a:xfrm>
                  <a:off x="2509259" y="2903250"/>
                  <a:ext cx="215068" cy="344652"/>
                </a:xfrm>
                <a:custGeom>
                  <a:avLst/>
                  <a:gdLst>
                    <a:gd name="connsiteX0" fmla="*/ 172477 w 215068"/>
                    <a:gd name="connsiteY0" fmla="*/ 344653 h 344652"/>
                    <a:gd name="connsiteX1" fmla="*/ 0 w 215068"/>
                    <a:gd name="connsiteY1" fmla="*/ 172326 h 344652"/>
                    <a:gd name="connsiteX2" fmla="*/ 172477 w 215068"/>
                    <a:gd name="connsiteY2" fmla="*/ 0 h 344652"/>
                    <a:gd name="connsiteX3" fmla="*/ 215068 w 215068"/>
                    <a:gd name="connsiteY3" fmla="*/ 42591 h 344652"/>
                    <a:gd name="connsiteX4" fmla="*/ 85484 w 215068"/>
                    <a:gd name="connsiteY4" fmla="*/ 172326 h 344652"/>
                    <a:gd name="connsiteX5" fmla="*/ 215068 w 215068"/>
                    <a:gd name="connsiteY5" fmla="*/ 302062 h 344652"/>
                    <a:gd name="connsiteX6" fmla="*/ 172477 w 215068"/>
                    <a:gd name="connsiteY6" fmla="*/ 344653 h 344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068" h="344652">
                      <a:moveTo>
                        <a:pt x="172477" y="344653"/>
                      </a:moveTo>
                      <a:lnTo>
                        <a:pt x="0" y="172326"/>
                      </a:lnTo>
                      <a:lnTo>
                        <a:pt x="172477" y="0"/>
                      </a:lnTo>
                      <a:lnTo>
                        <a:pt x="215068" y="42591"/>
                      </a:lnTo>
                      <a:lnTo>
                        <a:pt x="85484" y="172326"/>
                      </a:lnTo>
                      <a:lnTo>
                        <a:pt x="215068" y="302062"/>
                      </a:lnTo>
                      <a:lnTo>
                        <a:pt x="172477" y="344653"/>
                      </a:lnTo>
                      <a:close/>
                    </a:path>
                  </a:pathLst>
                </a:custGeom>
                <a:grpFill/>
                <a:ln w="15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4E8443F-69B1-A449-F338-A3A6C5CD8FAE}"/>
                    </a:ext>
                  </a:extLst>
                </p:cNvPr>
                <p:cNvSpPr/>
                <p:nvPr/>
              </p:nvSpPr>
              <p:spPr>
                <a:xfrm>
                  <a:off x="3044211" y="2903250"/>
                  <a:ext cx="215068" cy="344652"/>
                </a:xfrm>
                <a:custGeom>
                  <a:avLst/>
                  <a:gdLst>
                    <a:gd name="connsiteX0" fmla="*/ 42591 w 215068"/>
                    <a:gd name="connsiteY0" fmla="*/ 344653 h 344652"/>
                    <a:gd name="connsiteX1" fmla="*/ 0 w 215068"/>
                    <a:gd name="connsiteY1" fmla="*/ 302062 h 344652"/>
                    <a:gd name="connsiteX2" fmla="*/ 129585 w 215068"/>
                    <a:gd name="connsiteY2" fmla="*/ 172326 h 344652"/>
                    <a:gd name="connsiteX3" fmla="*/ 0 w 215068"/>
                    <a:gd name="connsiteY3" fmla="*/ 42591 h 344652"/>
                    <a:gd name="connsiteX4" fmla="*/ 42591 w 215068"/>
                    <a:gd name="connsiteY4" fmla="*/ 0 h 344652"/>
                    <a:gd name="connsiteX5" fmla="*/ 215068 w 215068"/>
                    <a:gd name="connsiteY5" fmla="*/ 172326 h 344652"/>
                    <a:gd name="connsiteX6" fmla="*/ 42591 w 215068"/>
                    <a:gd name="connsiteY6" fmla="*/ 344653 h 344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068" h="344652">
                      <a:moveTo>
                        <a:pt x="42591" y="344653"/>
                      </a:moveTo>
                      <a:lnTo>
                        <a:pt x="0" y="302062"/>
                      </a:lnTo>
                      <a:lnTo>
                        <a:pt x="129585" y="172326"/>
                      </a:lnTo>
                      <a:lnTo>
                        <a:pt x="0" y="42591"/>
                      </a:lnTo>
                      <a:lnTo>
                        <a:pt x="42591" y="0"/>
                      </a:lnTo>
                      <a:lnTo>
                        <a:pt x="215068" y="172326"/>
                      </a:lnTo>
                      <a:lnTo>
                        <a:pt x="42591" y="344653"/>
                      </a:lnTo>
                      <a:close/>
                    </a:path>
                  </a:pathLst>
                </a:custGeom>
                <a:grpFill/>
                <a:ln w="15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D2272E6E-4184-ABAF-7CE1-33E3C79B79E2}"/>
                    </a:ext>
                  </a:extLst>
                </p:cNvPr>
                <p:cNvSpPr/>
                <p:nvPr/>
              </p:nvSpPr>
              <p:spPr>
                <a:xfrm rot="17550601">
                  <a:off x="2694538" y="3053595"/>
                  <a:ext cx="377426" cy="60412"/>
                </a:xfrm>
                <a:custGeom>
                  <a:avLst/>
                  <a:gdLst>
                    <a:gd name="connsiteX0" fmla="*/ 0 w 377426"/>
                    <a:gd name="connsiteY0" fmla="*/ 0 h 60412"/>
                    <a:gd name="connsiteX1" fmla="*/ 377426 w 377426"/>
                    <a:gd name="connsiteY1" fmla="*/ 0 h 60412"/>
                    <a:gd name="connsiteX2" fmla="*/ 377426 w 377426"/>
                    <a:gd name="connsiteY2" fmla="*/ 60412 h 60412"/>
                    <a:gd name="connsiteX3" fmla="*/ 0 w 377426"/>
                    <a:gd name="connsiteY3" fmla="*/ 60412 h 60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7426" h="60412">
                      <a:moveTo>
                        <a:pt x="0" y="0"/>
                      </a:moveTo>
                      <a:lnTo>
                        <a:pt x="377426" y="0"/>
                      </a:lnTo>
                      <a:lnTo>
                        <a:pt x="377426" y="60412"/>
                      </a:lnTo>
                      <a:lnTo>
                        <a:pt x="0" y="60412"/>
                      </a:lnTo>
                      <a:close/>
                    </a:path>
                  </a:pathLst>
                </a:custGeom>
                <a:grpFill/>
                <a:ln w="15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51FB47DB-696B-979B-9B68-BE16B73D2F0F}"/>
                    </a:ext>
                  </a:extLst>
                </p:cNvPr>
                <p:cNvSpPr/>
                <p:nvPr/>
              </p:nvSpPr>
              <p:spPr>
                <a:xfrm>
                  <a:off x="2280145" y="2531865"/>
                  <a:ext cx="1208247" cy="936391"/>
                </a:xfrm>
                <a:custGeom>
                  <a:avLst/>
                  <a:gdLst>
                    <a:gd name="connsiteX0" fmla="*/ 0 w 1208247"/>
                    <a:gd name="connsiteY0" fmla="*/ 0 h 936391"/>
                    <a:gd name="connsiteX1" fmla="*/ 0 w 1208247"/>
                    <a:gd name="connsiteY1" fmla="*/ 936392 h 936391"/>
                    <a:gd name="connsiteX2" fmla="*/ 1208248 w 1208247"/>
                    <a:gd name="connsiteY2" fmla="*/ 936392 h 936391"/>
                    <a:gd name="connsiteX3" fmla="*/ 1208248 w 1208247"/>
                    <a:gd name="connsiteY3" fmla="*/ 0 h 936391"/>
                    <a:gd name="connsiteX4" fmla="*/ 1042114 w 1208247"/>
                    <a:gd name="connsiteY4" fmla="*/ 90619 h 936391"/>
                    <a:gd name="connsiteX5" fmla="*/ 1072320 w 1208247"/>
                    <a:gd name="connsiteY5" fmla="*/ 120825 h 936391"/>
                    <a:gd name="connsiteX6" fmla="*/ 1042114 w 1208247"/>
                    <a:gd name="connsiteY6" fmla="*/ 151031 h 936391"/>
                    <a:gd name="connsiteX7" fmla="*/ 1011907 w 1208247"/>
                    <a:gd name="connsiteY7" fmla="*/ 120825 h 936391"/>
                    <a:gd name="connsiteX8" fmla="*/ 1042114 w 1208247"/>
                    <a:gd name="connsiteY8" fmla="*/ 90619 h 936391"/>
                    <a:gd name="connsiteX9" fmla="*/ 936392 w 1208247"/>
                    <a:gd name="connsiteY9" fmla="*/ 90619 h 936391"/>
                    <a:gd name="connsiteX10" fmla="*/ 966598 w 1208247"/>
                    <a:gd name="connsiteY10" fmla="*/ 120825 h 936391"/>
                    <a:gd name="connsiteX11" fmla="*/ 936392 w 1208247"/>
                    <a:gd name="connsiteY11" fmla="*/ 151031 h 936391"/>
                    <a:gd name="connsiteX12" fmla="*/ 906186 w 1208247"/>
                    <a:gd name="connsiteY12" fmla="*/ 120825 h 936391"/>
                    <a:gd name="connsiteX13" fmla="*/ 936392 w 1208247"/>
                    <a:gd name="connsiteY13" fmla="*/ 90619 h 936391"/>
                    <a:gd name="connsiteX14" fmla="*/ 830670 w 1208247"/>
                    <a:gd name="connsiteY14" fmla="*/ 90619 h 936391"/>
                    <a:gd name="connsiteX15" fmla="*/ 860876 w 1208247"/>
                    <a:gd name="connsiteY15" fmla="*/ 120825 h 936391"/>
                    <a:gd name="connsiteX16" fmla="*/ 830670 w 1208247"/>
                    <a:gd name="connsiteY16" fmla="*/ 151031 h 936391"/>
                    <a:gd name="connsiteX17" fmla="*/ 800464 w 1208247"/>
                    <a:gd name="connsiteY17" fmla="*/ 120825 h 936391"/>
                    <a:gd name="connsiteX18" fmla="*/ 830670 w 1208247"/>
                    <a:gd name="connsiteY18" fmla="*/ 90619 h 936391"/>
                    <a:gd name="connsiteX19" fmla="*/ 1117629 w 1208247"/>
                    <a:gd name="connsiteY19" fmla="*/ 845773 h 936391"/>
                    <a:gd name="connsiteX20" fmla="*/ 90619 w 1208247"/>
                    <a:gd name="connsiteY20" fmla="*/ 845773 h 936391"/>
                    <a:gd name="connsiteX21" fmla="*/ 90619 w 1208247"/>
                    <a:gd name="connsiteY21" fmla="*/ 241650 h 936391"/>
                    <a:gd name="connsiteX22" fmla="*/ 1117629 w 1208247"/>
                    <a:gd name="connsiteY22" fmla="*/ 241650 h 936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208247" h="936391">
                      <a:moveTo>
                        <a:pt x="0" y="0"/>
                      </a:moveTo>
                      <a:lnTo>
                        <a:pt x="0" y="936392"/>
                      </a:lnTo>
                      <a:lnTo>
                        <a:pt x="1208248" y="936392"/>
                      </a:lnTo>
                      <a:lnTo>
                        <a:pt x="1208248" y="0"/>
                      </a:lnTo>
                      <a:close/>
                      <a:moveTo>
                        <a:pt x="1042114" y="90619"/>
                      </a:moveTo>
                      <a:cubicBezTo>
                        <a:pt x="1058796" y="90619"/>
                        <a:pt x="1072320" y="104142"/>
                        <a:pt x="1072320" y="120825"/>
                      </a:cubicBezTo>
                      <a:cubicBezTo>
                        <a:pt x="1072320" y="137508"/>
                        <a:pt x="1058796" y="151031"/>
                        <a:pt x="1042114" y="151031"/>
                      </a:cubicBezTo>
                      <a:cubicBezTo>
                        <a:pt x="1025431" y="151031"/>
                        <a:pt x="1011907" y="137508"/>
                        <a:pt x="1011907" y="120825"/>
                      </a:cubicBezTo>
                      <a:cubicBezTo>
                        <a:pt x="1011907" y="104142"/>
                        <a:pt x="1025431" y="90619"/>
                        <a:pt x="1042114" y="90619"/>
                      </a:cubicBezTo>
                      <a:close/>
                      <a:moveTo>
                        <a:pt x="936392" y="90619"/>
                      </a:moveTo>
                      <a:cubicBezTo>
                        <a:pt x="953075" y="90619"/>
                        <a:pt x="966598" y="104142"/>
                        <a:pt x="966598" y="120825"/>
                      </a:cubicBezTo>
                      <a:cubicBezTo>
                        <a:pt x="966598" y="137508"/>
                        <a:pt x="953075" y="151031"/>
                        <a:pt x="936392" y="151031"/>
                      </a:cubicBezTo>
                      <a:cubicBezTo>
                        <a:pt x="919709" y="151031"/>
                        <a:pt x="906186" y="137508"/>
                        <a:pt x="906186" y="120825"/>
                      </a:cubicBezTo>
                      <a:cubicBezTo>
                        <a:pt x="906186" y="104142"/>
                        <a:pt x="919709" y="90619"/>
                        <a:pt x="936392" y="90619"/>
                      </a:cubicBezTo>
                      <a:close/>
                      <a:moveTo>
                        <a:pt x="830670" y="90619"/>
                      </a:moveTo>
                      <a:cubicBezTo>
                        <a:pt x="847353" y="90619"/>
                        <a:pt x="860876" y="104142"/>
                        <a:pt x="860876" y="120825"/>
                      </a:cubicBezTo>
                      <a:cubicBezTo>
                        <a:pt x="860876" y="137508"/>
                        <a:pt x="847353" y="151031"/>
                        <a:pt x="830670" y="151031"/>
                      </a:cubicBezTo>
                      <a:cubicBezTo>
                        <a:pt x="813987" y="151031"/>
                        <a:pt x="800464" y="137508"/>
                        <a:pt x="800464" y="120825"/>
                      </a:cubicBezTo>
                      <a:cubicBezTo>
                        <a:pt x="800464" y="104142"/>
                        <a:pt x="813987" y="90619"/>
                        <a:pt x="830670" y="90619"/>
                      </a:cubicBezTo>
                      <a:close/>
                      <a:moveTo>
                        <a:pt x="1117629" y="845773"/>
                      </a:moveTo>
                      <a:lnTo>
                        <a:pt x="90619" y="845773"/>
                      </a:lnTo>
                      <a:lnTo>
                        <a:pt x="90619" y="241650"/>
                      </a:lnTo>
                      <a:lnTo>
                        <a:pt x="1117629" y="241650"/>
                      </a:lnTo>
                      <a:close/>
                    </a:path>
                  </a:pathLst>
                </a:custGeom>
                <a:grpFill/>
                <a:ln w="15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6A667D-18D8-285B-EDA6-64A188D77C09}"/>
                  </a:ext>
                </a:extLst>
              </p:cNvPr>
              <p:cNvSpPr txBox="1"/>
              <p:nvPr/>
            </p:nvSpPr>
            <p:spPr>
              <a:xfrm>
                <a:off x="1579785" y="2253947"/>
                <a:ext cx="1898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Model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06295A9-3358-2615-1382-906F37D2728E}"/>
                </a:ext>
              </a:extLst>
            </p:cNvPr>
            <p:cNvGrpSpPr/>
            <p:nvPr/>
          </p:nvGrpSpPr>
          <p:grpSpPr>
            <a:xfrm>
              <a:off x="3885406" y="1605847"/>
              <a:ext cx="1898912" cy="1109765"/>
              <a:chOff x="4124202" y="1605847"/>
              <a:chExt cx="1898912" cy="11097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13E308-FA66-9BB7-2F64-265488E82435}"/>
                  </a:ext>
                </a:extLst>
              </p:cNvPr>
              <p:cNvSpPr txBox="1"/>
              <p:nvPr/>
            </p:nvSpPr>
            <p:spPr>
              <a:xfrm>
                <a:off x="4124202" y="2253947"/>
                <a:ext cx="1898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Discovery</a:t>
                </a:r>
              </a:p>
            </p:txBody>
          </p:sp>
          <p:sp>
            <p:nvSpPr>
              <p:cNvPr id="35" name="Graphic 33" descr="Magnifying glass with solid fill">
                <a:extLst>
                  <a:ext uri="{FF2B5EF4-FFF2-40B4-BE49-F238E27FC236}">
                    <a16:creationId xmlns:a16="http://schemas.microsoft.com/office/drawing/2014/main" id="{837A8AA6-9A4D-B446-FFCD-3B4DDBA526B9}"/>
                  </a:ext>
                </a:extLst>
              </p:cNvPr>
              <p:cNvSpPr/>
              <p:nvPr/>
            </p:nvSpPr>
            <p:spPr>
              <a:xfrm>
                <a:off x="4770324" y="1605847"/>
                <a:ext cx="606667" cy="607145"/>
              </a:xfrm>
              <a:custGeom>
                <a:avLst/>
                <a:gdLst>
                  <a:gd name="connsiteX0" fmla="*/ 732473 w 751881"/>
                  <a:gd name="connsiteY0" fmla="*/ 638175 h 752474"/>
                  <a:gd name="connsiteX1" fmla="*/ 613410 w 751881"/>
                  <a:gd name="connsiteY1" fmla="*/ 519112 h 752474"/>
                  <a:gd name="connsiteX2" fmla="*/ 554355 w 751881"/>
                  <a:gd name="connsiteY2" fmla="*/ 501015 h 752474"/>
                  <a:gd name="connsiteX3" fmla="*/ 512445 w 751881"/>
                  <a:gd name="connsiteY3" fmla="*/ 459105 h 752474"/>
                  <a:gd name="connsiteX4" fmla="*/ 571500 w 751881"/>
                  <a:gd name="connsiteY4" fmla="*/ 285750 h 752474"/>
                  <a:gd name="connsiteX5" fmla="*/ 285750 w 751881"/>
                  <a:gd name="connsiteY5" fmla="*/ 0 h 752474"/>
                  <a:gd name="connsiteX6" fmla="*/ 0 w 751881"/>
                  <a:gd name="connsiteY6" fmla="*/ 285750 h 752474"/>
                  <a:gd name="connsiteX7" fmla="*/ 285750 w 751881"/>
                  <a:gd name="connsiteY7" fmla="*/ 571500 h 752474"/>
                  <a:gd name="connsiteX8" fmla="*/ 459105 w 751881"/>
                  <a:gd name="connsiteY8" fmla="*/ 512445 h 752474"/>
                  <a:gd name="connsiteX9" fmla="*/ 501015 w 751881"/>
                  <a:gd name="connsiteY9" fmla="*/ 554355 h 752474"/>
                  <a:gd name="connsiteX10" fmla="*/ 519112 w 751881"/>
                  <a:gd name="connsiteY10" fmla="*/ 613410 h 752474"/>
                  <a:gd name="connsiteX11" fmla="*/ 638175 w 751881"/>
                  <a:gd name="connsiteY11" fmla="*/ 732473 h 752474"/>
                  <a:gd name="connsiteX12" fmla="*/ 685800 w 751881"/>
                  <a:gd name="connsiteY12" fmla="*/ 752475 h 752474"/>
                  <a:gd name="connsiteX13" fmla="*/ 733425 w 751881"/>
                  <a:gd name="connsiteY13" fmla="*/ 732473 h 752474"/>
                  <a:gd name="connsiteX14" fmla="*/ 732473 w 751881"/>
                  <a:gd name="connsiteY14" fmla="*/ 638175 h 752474"/>
                  <a:gd name="connsiteX15" fmla="*/ 284798 w 751881"/>
                  <a:gd name="connsiteY15" fmla="*/ 513398 h 752474"/>
                  <a:gd name="connsiteX16" fmla="*/ 56197 w 751881"/>
                  <a:gd name="connsiteY16" fmla="*/ 284798 h 752474"/>
                  <a:gd name="connsiteX17" fmla="*/ 284798 w 751881"/>
                  <a:gd name="connsiteY17" fmla="*/ 56197 h 752474"/>
                  <a:gd name="connsiteX18" fmla="*/ 513398 w 751881"/>
                  <a:gd name="connsiteY18" fmla="*/ 284798 h 752474"/>
                  <a:gd name="connsiteX19" fmla="*/ 284798 w 751881"/>
                  <a:gd name="connsiteY19" fmla="*/ 513398 h 7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51881" h="752474">
                    <a:moveTo>
                      <a:pt x="732473" y="638175"/>
                    </a:moveTo>
                    <a:lnTo>
                      <a:pt x="613410" y="519112"/>
                    </a:lnTo>
                    <a:cubicBezTo>
                      <a:pt x="597218" y="502920"/>
                      <a:pt x="575310" y="497205"/>
                      <a:pt x="554355" y="501015"/>
                    </a:cubicBezTo>
                    <a:lnTo>
                      <a:pt x="512445" y="459105"/>
                    </a:lnTo>
                    <a:cubicBezTo>
                      <a:pt x="549593" y="411480"/>
                      <a:pt x="571500" y="350520"/>
                      <a:pt x="571500" y="285750"/>
                    </a:cubicBezTo>
                    <a:cubicBezTo>
                      <a:pt x="571500" y="128588"/>
                      <a:pt x="442912" y="0"/>
                      <a:pt x="285750" y="0"/>
                    </a:cubicBezTo>
                    <a:cubicBezTo>
                      <a:pt x="128588" y="0"/>
                      <a:pt x="0" y="128588"/>
                      <a:pt x="0" y="285750"/>
                    </a:cubicBezTo>
                    <a:cubicBezTo>
                      <a:pt x="0" y="442912"/>
                      <a:pt x="128588" y="571500"/>
                      <a:pt x="285750" y="571500"/>
                    </a:cubicBezTo>
                    <a:cubicBezTo>
                      <a:pt x="350520" y="571500"/>
                      <a:pt x="410528" y="549593"/>
                      <a:pt x="459105" y="512445"/>
                    </a:cubicBezTo>
                    <a:lnTo>
                      <a:pt x="501015" y="554355"/>
                    </a:lnTo>
                    <a:cubicBezTo>
                      <a:pt x="497205" y="575310"/>
                      <a:pt x="502920" y="597218"/>
                      <a:pt x="519112" y="613410"/>
                    </a:cubicBezTo>
                    <a:lnTo>
                      <a:pt x="638175" y="732473"/>
                    </a:lnTo>
                    <a:cubicBezTo>
                      <a:pt x="651510" y="745808"/>
                      <a:pt x="668655" y="752475"/>
                      <a:pt x="685800" y="752475"/>
                    </a:cubicBezTo>
                    <a:cubicBezTo>
                      <a:pt x="702945" y="752475"/>
                      <a:pt x="720090" y="745808"/>
                      <a:pt x="733425" y="732473"/>
                    </a:cubicBezTo>
                    <a:cubicBezTo>
                      <a:pt x="758190" y="705802"/>
                      <a:pt x="758190" y="663893"/>
                      <a:pt x="732473" y="638175"/>
                    </a:cubicBezTo>
                    <a:close/>
                    <a:moveTo>
                      <a:pt x="284798" y="513398"/>
                    </a:moveTo>
                    <a:cubicBezTo>
                      <a:pt x="159067" y="513398"/>
                      <a:pt x="56197" y="410528"/>
                      <a:pt x="56197" y="284798"/>
                    </a:cubicBezTo>
                    <a:cubicBezTo>
                      <a:pt x="56197" y="159067"/>
                      <a:pt x="159067" y="56197"/>
                      <a:pt x="284798" y="56197"/>
                    </a:cubicBezTo>
                    <a:cubicBezTo>
                      <a:pt x="410528" y="56197"/>
                      <a:pt x="513398" y="159067"/>
                      <a:pt x="513398" y="284798"/>
                    </a:cubicBezTo>
                    <a:cubicBezTo>
                      <a:pt x="513398" y="410528"/>
                      <a:pt x="410528" y="513398"/>
                      <a:pt x="284798" y="513398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15081" cap="flat">
                <a:noFill/>
                <a:prstDash val="solid"/>
                <a:miter/>
              </a:ln>
              <a:effectLst>
                <a:outerShdw blurRad="50800" dist="635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9127948-D4BD-D979-AAEC-77B930FD0160}"/>
                </a:ext>
              </a:extLst>
            </p:cNvPr>
            <p:cNvGrpSpPr/>
            <p:nvPr/>
          </p:nvGrpSpPr>
          <p:grpSpPr>
            <a:xfrm>
              <a:off x="9133871" y="1564893"/>
              <a:ext cx="1898912" cy="1166675"/>
              <a:chOff x="6511210" y="1564893"/>
              <a:chExt cx="1898912" cy="1166675"/>
            </a:xfrm>
          </p:grpSpPr>
          <p:grpSp>
            <p:nvGrpSpPr>
              <p:cNvPr id="38" name="Graphic 36" descr="Box with solid fill">
                <a:extLst>
                  <a:ext uri="{FF2B5EF4-FFF2-40B4-BE49-F238E27FC236}">
                    <a16:creationId xmlns:a16="http://schemas.microsoft.com/office/drawing/2014/main" id="{99AB4E47-57FB-01E1-BAD1-D78038A249D2}"/>
                  </a:ext>
                </a:extLst>
              </p:cNvPr>
              <p:cNvGrpSpPr/>
              <p:nvPr/>
            </p:nvGrpSpPr>
            <p:grpSpPr>
              <a:xfrm>
                <a:off x="7204091" y="1564893"/>
                <a:ext cx="483827" cy="598916"/>
                <a:chOff x="1265460" y="4132110"/>
                <a:chExt cx="628650" cy="750570"/>
              </a:xfrm>
              <a:gradFill>
                <a:gsLst>
                  <a:gs pos="42000">
                    <a:srgbClr val="3604DB"/>
                  </a:gs>
                  <a:gs pos="100000">
                    <a:srgbClr val="B735C4"/>
                  </a:gs>
                </a:gsLst>
                <a:lin ang="2700000" scaled="1"/>
              </a:gradFill>
              <a:effectLst>
                <a:outerShdw blurRad="50800" dist="63500" dir="2700000" algn="tl" rotWithShape="0">
                  <a:prstClr val="black">
                    <a:alpha val="30000"/>
                  </a:prstClr>
                </a:outerShdw>
              </a:effectLst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BFB8B35-D48D-1EDE-A86F-2C92D40D49ED}"/>
                    </a:ext>
                  </a:extLst>
                </p:cNvPr>
                <p:cNvSpPr/>
                <p:nvPr/>
              </p:nvSpPr>
              <p:spPr>
                <a:xfrm>
                  <a:off x="1265460" y="4235932"/>
                  <a:ext cx="457200" cy="277177"/>
                </a:xfrm>
                <a:custGeom>
                  <a:avLst/>
                  <a:gdLst>
                    <a:gd name="connsiteX0" fmla="*/ 142875 w 457200"/>
                    <a:gd name="connsiteY0" fmla="*/ 0 h 277177"/>
                    <a:gd name="connsiteX1" fmla="*/ 0 w 457200"/>
                    <a:gd name="connsiteY1" fmla="*/ 86678 h 277177"/>
                    <a:gd name="connsiteX2" fmla="*/ 314325 w 457200"/>
                    <a:gd name="connsiteY2" fmla="*/ 277178 h 277177"/>
                    <a:gd name="connsiteX3" fmla="*/ 457200 w 457200"/>
                    <a:gd name="connsiteY3" fmla="*/ 190500 h 27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7200" h="277177">
                      <a:moveTo>
                        <a:pt x="142875" y="0"/>
                      </a:moveTo>
                      <a:lnTo>
                        <a:pt x="0" y="86678"/>
                      </a:lnTo>
                      <a:lnTo>
                        <a:pt x="314325" y="277178"/>
                      </a:lnTo>
                      <a:lnTo>
                        <a:pt x="457200" y="1905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D5191B5D-B899-523F-B10C-217515D02BA1}"/>
                    </a:ext>
                  </a:extLst>
                </p:cNvPr>
                <p:cNvSpPr/>
                <p:nvPr/>
              </p:nvSpPr>
              <p:spPr>
                <a:xfrm>
                  <a:off x="1444529" y="4132110"/>
                  <a:ext cx="449580" cy="272415"/>
                </a:xfrm>
                <a:custGeom>
                  <a:avLst/>
                  <a:gdLst>
                    <a:gd name="connsiteX0" fmla="*/ 449580 w 449580"/>
                    <a:gd name="connsiteY0" fmla="*/ 190500 h 272415"/>
                    <a:gd name="connsiteX1" fmla="*/ 135255 w 449580"/>
                    <a:gd name="connsiteY1" fmla="*/ 0 h 272415"/>
                    <a:gd name="connsiteX2" fmla="*/ 0 w 449580"/>
                    <a:gd name="connsiteY2" fmla="*/ 81915 h 272415"/>
                    <a:gd name="connsiteX3" fmla="*/ 314325 w 449580"/>
                    <a:gd name="connsiteY3" fmla="*/ 272415 h 27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580" h="272415">
                      <a:moveTo>
                        <a:pt x="449580" y="190500"/>
                      </a:moveTo>
                      <a:lnTo>
                        <a:pt x="135255" y="0"/>
                      </a:lnTo>
                      <a:lnTo>
                        <a:pt x="0" y="81915"/>
                      </a:lnTo>
                      <a:lnTo>
                        <a:pt x="314325" y="27241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0B1B71E1-7095-6143-C08C-1CA2A46A304C}"/>
                    </a:ext>
                  </a:extLst>
                </p:cNvPr>
                <p:cNvSpPr/>
                <p:nvPr/>
              </p:nvSpPr>
              <p:spPr>
                <a:xfrm>
                  <a:off x="1265460" y="4367377"/>
                  <a:ext cx="295275" cy="515302"/>
                </a:xfrm>
                <a:custGeom>
                  <a:avLst/>
                  <a:gdLst>
                    <a:gd name="connsiteX0" fmla="*/ 0 w 295275"/>
                    <a:gd name="connsiteY0" fmla="*/ 31432 h 515302"/>
                    <a:gd name="connsiteX1" fmla="*/ 0 w 295275"/>
                    <a:gd name="connsiteY1" fmla="*/ 336233 h 515302"/>
                    <a:gd name="connsiteX2" fmla="*/ 295275 w 295275"/>
                    <a:gd name="connsiteY2" fmla="*/ 515303 h 515302"/>
                    <a:gd name="connsiteX3" fmla="*/ 295275 w 295275"/>
                    <a:gd name="connsiteY3" fmla="*/ 179070 h 515302"/>
                    <a:gd name="connsiteX4" fmla="*/ 0 w 295275"/>
                    <a:gd name="connsiteY4" fmla="*/ 0 h 515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5275" h="515302">
                      <a:moveTo>
                        <a:pt x="0" y="31432"/>
                      </a:moveTo>
                      <a:lnTo>
                        <a:pt x="0" y="336233"/>
                      </a:lnTo>
                      <a:lnTo>
                        <a:pt x="295275" y="515303"/>
                      </a:lnTo>
                      <a:lnTo>
                        <a:pt x="295275" y="1790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664B1923-6E12-8E14-7A10-6B1BC01B5923}"/>
                    </a:ext>
                  </a:extLst>
                </p:cNvPr>
                <p:cNvSpPr/>
                <p:nvPr/>
              </p:nvSpPr>
              <p:spPr>
                <a:xfrm>
                  <a:off x="1598835" y="4367377"/>
                  <a:ext cx="295275" cy="515302"/>
                </a:xfrm>
                <a:custGeom>
                  <a:avLst/>
                  <a:gdLst>
                    <a:gd name="connsiteX0" fmla="*/ 104775 w 295275"/>
                    <a:gd name="connsiteY0" fmla="*/ 231458 h 515302"/>
                    <a:gd name="connsiteX1" fmla="*/ 38100 w 295275"/>
                    <a:gd name="connsiteY1" fmla="*/ 269558 h 515302"/>
                    <a:gd name="connsiteX2" fmla="*/ 38100 w 295275"/>
                    <a:gd name="connsiteY2" fmla="*/ 202883 h 515302"/>
                    <a:gd name="connsiteX3" fmla="*/ 104775 w 295275"/>
                    <a:gd name="connsiteY3" fmla="*/ 164783 h 515302"/>
                    <a:gd name="connsiteX4" fmla="*/ 104775 w 295275"/>
                    <a:gd name="connsiteY4" fmla="*/ 231458 h 515302"/>
                    <a:gd name="connsiteX5" fmla="*/ 0 w 295275"/>
                    <a:gd name="connsiteY5" fmla="*/ 179070 h 515302"/>
                    <a:gd name="connsiteX6" fmla="*/ 0 w 295275"/>
                    <a:gd name="connsiteY6" fmla="*/ 515303 h 515302"/>
                    <a:gd name="connsiteX7" fmla="*/ 295275 w 295275"/>
                    <a:gd name="connsiteY7" fmla="*/ 336233 h 515302"/>
                    <a:gd name="connsiteX8" fmla="*/ 295275 w 295275"/>
                    <a:gd name="connsiteY8" fmla="*/ 0 h 515302"/>
                    <a:gd name="connsiteX9" fmla="*/ 0 w 295275"/>
                    <a:gd name="connsiteY9" fmla="*/ 179070 h 515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5275" h="515302">
                      <a:moveTo>
                        <a:pt x="104775" y="231458"/>
                      </a:moveTo>
                      <a:lnTo>
                        <a:pt x="38100" y="269558"/>
                      </a:lnTo>
                      <a:lnTo>
                        <a:pt x="38100" y="202883"/>
                      </a:lnTo>
                      <a:lnTo>
                        <a:pt x="104775" y="164783"/>
                      </a:lnTo>
                      <a:lnTo>
                        <a:pt x="104775" y="231458"/>
                      </a:lnTo>
                      <a:close/>
                      <a:moveTo>
                        <a:pt x="0" y="179070"/>
                      </a:moveTo>
                      <a:lnTo>
                        <a:pt x="0" y="515303"/>
                      </a:lnTo>
                      <a:lnTo>
                        <a:pt x="295275" y="336233"/>
                      </a:lnTo>
                      <a:lnTo>
                        <a:pt x="295275" y="0"/>
                      </a:lnTo>
                      <a:lnTo>
                        <a:pt x="0" y="17907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477548-7EB6-A073-DCC8-C9C131D4CB97}"/>
                  </a:ext>
                </a:extLst>
              </p:cNvPr>
              <p:cNvSpPr txBox="1"/>
              <p:nvPr/>
            </p:nvSpPr>
            <p:spPr>
              <a:xfrm>
                <a:off x="6511210" y="2269903"/>
                <a:ext cx="1898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Resources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1EDEBF6-691D-3B97-C08E-947EEF084880}"/>
                </a:ext>
              </a:extLst>
            </p:cNvPr>
            <p:cNvGrpSpPr/>
            <p:nvPr/>
          </p:nvGrpSpPr>
          <p:grpSpPr>
            <a:xfrm>
              <a:off x="6509639" y="1600341"/>
              <a:ext cx="1898912" cy="1130018"/>
              <a:chOff x="6246384" y="1600341"/>
              <a:chExt cx="1898912" cy="1130018"/>
            </a:xfrm>
          </p:grpSpPr>
          <p:sp>
            <p:nvSpPr>
              <p:cNvPr id="49" name="Graphic 47" descr="Fork In Road with solid fill">
                <a:extLst>
                  <a:ext uri="{FF2B5EF4-FFF2-40B4-BE49-F238E27FC236}">
                    <a16:creationId xmlns:a16="http://schemas.microsoft.com/office/drawing/2014/main" id="{9E1260CF-7D7E-F634-7EF2-078EF167EE69}"/>
                  </a:ext>
                </a:extLst>
              </p:cNvPr>
              <p:cNvSpPr/>
              <p:nvPr/>
            </p:nvSpPr>
            <p:spPr>
              <a:xfrm>
                <a:off x="6852771" y="1600341"/>
                <a:ext cx="686139" cy="653606"/>
              </a:xfrm>
              <a:custGeom>
                <a:avLst/>
                <a:gdLst>
                  <a:gd name="connsiteX0" fmla="*/ 686139 w 686139"/>
                  <a:gd name="connsiteY0" fmla="*/ 139002 h 653606"/>
                  <a:gd name="connsiteX1" fmla="*/ 675381 w 686139"/>
                  <a:gd name="connsiteY1" fmla="*/ 118728 h 653606"/>
                  <a:gd name="connsiteX2" fmla="*/ 563786 w 686139"/>
                  <a:gd name="connsiteY2" fmla="*/ 7304 h 653606"/>
                  <a:gd name="connsiteX3" fmla="*/ 529132 w 686139"/>
                  <a:gd name="connsiteY3" fmla="*/ 7052 h 653606"/>
                  <a:gd name="connsiteX4" fmla="*/ 528879 w 686139"/>
                  <a:gd name="connsiteY4" fmla="*/ 41706 h 653606"/>
                  <a:gd name="connsiteX5" fmla="*/ 529160 w 686139"/>
                  <a:gd name="connsiteY5" fmla="*/ 41987 h 653606"/>
                  <a:gd name="connsiteX6" fmla="*/ 601809 w 686139"/>
                  <a:gd name="connsiteY6" fmla="*/ 114497 h 653606"/>
                  <a:gd name="connsiteX7" fmla="*/ 555446 w 686139"/>
                  <a:gd name="connsiteY7" fmla="*/ 114497 h 653606"/>
                  <a:gd name="connsiteX8" fmla="*/ 343070 w 686139"/>
                  <a:gd name="connsiteY8" fmla="*/ 246611 h 653606"/>
                  <a:gd name="connsiteX9" fmla="*/ 130693 w 686139"/>
                  <a:gd name="connsiteY9" fmla="*/ 114497 h 653606"/>
                  <a:gd name="connsiteX10" fmla="*/ 84379 w 686139"/>
                  <a:gd name="connsiteY10" fmla="*/ 114497 h 653606"/>
                  <a:gd name="connsiteX11" fmla="*/ 157028 w 686139"/>
                  <a:gd name="connsiteY11" fmla="*/ 41987 h 653606"/>
                  <a:gd name="connsiteX12" fmla="*/ 157337 w 686139"/>
                  <a:gd name="connsiteY12" fmla="*/ 7333 h 653606"/>
                  <a:gd name="connsiteX13" fmla="*/ 122683 w 686139"/>
                  <a:gd name="connsiteY13" fmla="*/ 7023 h 653606"/>
                  <a:gd name="connsiteX14" fmla="*/ 122402 w 686139"/>
                  <a:gd name="connsiteY14" fmla="*/ 7304 h 653606"/>
                  <a:gd name="connsiteX15" fmla="*/ 10774 w 686139"/>
                  <a:gd name="connsiteY15" fmla="*/ 118728 h 653606"/>
                  <a:gd name="connsiteX16" fmla="*/ 0 w 686139"/>
                  <a:gd name="connsiteY16" fmla="*/ 139002 h 653606"/>
                  <a:gd name="connsiteX17" fmla="*/ 0 w 686139"/>
                  <a:gd name="connsiteY17" fmla="*/ 139304 h 653606"/>
                  <a:gd name="connsiteX18" fmla="*/ 0 w 686139"/>
                  <a:gd name="connsiteY18" fmla="*/ 139606 h 653606"/>
                  <a:gd name="connsiteX19" fmla="*/ 7196 w 686139"/>
                  <a:gd name="connsiteY19" fmla="*/ 156972 h 653606"/>
                  <a:gd name="connsiteX20" fmla="*/ 121251 w 686139"/>
                  <a:gd name="connsiteY20" fmla="*/ 270994 h 653606"/>
                  <a:gd name="connsiteX21" fmla="*/ 155905 w 686139"/>
                  <a:gd name="connsiteY21" fmla="*/ 270716 h 653606"/>
                  <a:gd name="connsiteX22" fmla="*/ 155909 w 686139"/>
                  <a:gd name="connsiteY22" fmla="*/ 236344 h 653606"/>
                  <a:gd name="connsiteX23" fmla="*/ 83072 w 686139"/>
                  <a:gd name="connsiteY23" fmla="*/ 163507 h 653606"/>
                  <a:gd name="connsiteX24" fmla="*/ 130693 w 686139"/>
                  <a:gd name="connsiteY24" fmla="*/ 163507 h 653606"/>
                  <a:gd name="connsiteX25" fmla="*/ 318565 w 686139"/>
                  <a:gd name="connsiteY25" fmla="*/ 351378 h 653606"/>
                  <a:gd name="connsiteX26" fmla="*/ 318565 w 686139"/>
                  <a:gd name="connsiteY26" fmla="*/ 629101 h 653606"/>
                  <a:gd name="connsiteX27" fmla="*/ 343070 w 686139"/>
                  <a:gd name="connsiteY27" fmla="*/ 653606 h 653606"/>
                  <a:gd name="connsiteX28" fmla="*/ 343070 w 686139"/>
                  <a:gd name="connsiteY28" fmla="*/ 653606 h 653606"/>
                  <a:gd name="connsiteX29" fmla="*/ 367575 w 686139"/>
                  <a:gd name="connsiteY29" fmla="*/ 629101 h 653606"/>
                  <a:gd name="connsiteX30" fmla="*/ 367575 w 686139"/>
                  <a:gd name="connsiteY30" fmla="*/ 351378 h 653606"/>
                  <a:gd name="connsiteX31" fmla="*/ 555446 w 686139"/>
                  <a:gd name="connsiteY31" fmla="*/ 163507 h 653606"/>
                  <a:gd name="connsiteX32" fmla="*/ 603084 w 686139"/>
                  <a:gd name="connsiteY32" fmla="*/ 163507 h 653606"/>
                  <a:gd name="connsiteX33" fmla="*/ 530288 w 686139"/>
                  <a:gd name="connsiteY33" fmla="*/ 236344 h 653606"/>
                  <a:gd name="connsiteX34" fmla="*/ 530009 w 686139"/>
                  <a:gd name="connsiteY34" fmla="*/ 270998 h 653606"/>
                  <a:gd name="connsiteX35" fmla="*/ 564663 w 686139"/>
                  <a:gd name="connsiteY35" fmla="*/ 271276 h 653606"/>
                  <a:gd name="connsiteX36" fmla="*/ 564946 w 686139"/>
                  <a:gd name="connsiteY36" fmla="*/ 270994 h 653606"/>
                  <a:gd name="connsiteX37" fmla="*/ 678992 w 686139"/>
                  <a:gd name="connsiteY37" fmla="*/ 156972 h 653606"/>
                  <a:gd name="connsiteX38" fmla="*/ 686139 w 686139"/>
                  <a:gd name="connsiteY38" fmla="*/ 139606 h 653606"/>
                  <a:gd name="connsiteX39" fmla="*/ 686139 w 686139"/>
                  <a:gd name="connsiteY39" fmla="*/ 139304 h 653606"/>
                  <a:gd name="connsiteX40" fmla="*/ 686139 w 686139"/>
                  <a:gd name="connsiteY40" fmla="*/ 139002 h 653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86139" h="653606">
                    <a:moveTo>
                      <a:pt x="686139" y="139002"/>
                    </a:moveTo>
                    <a:cubicBezTo>
                      <a:pt x="686135" y="130878"/>
                      <a:pt x="682106" y="123285"/>
                      <a:pt x="675381" y="118728"/>
                    </a:cubicBezTo>
                    <a:lnTo>
                      <a:pt x="563786" y="7304"/>
                    </a:lnTo>
                    <a:cubicBezTo>
                      <a:pt x="554286" y="-2335"/>
                      <a:pt x="538770" y="-2448"/>
                      <a:pt x="529132" y="7052"/>
                    </a:cubicBezTo>
                    <a:cubicBezTo>
                      <a:pt x="519492" y="16551"/>
                      <a:pt x="519380" y="32067"/>
                      <a:pt x="528879" y="41706"/>
                    </a:cubicBezTo>
                    <a:cubicBezTo>
                      <a:pt x="528972" y="41800"/>
                      <a:pt x="529066" y="41893"/>
                      <a:pt x="529160" y="41987"/>
                    </a:cubicBezTo>
                    <a:lnTo>
                      <a:pt x="601809" y="114497"/>
                    </a:lnTo>
                    <a:lnTo>
                      <a:pt x="555446" y="114497"/>
                    </a:lnTo>
                    <a:cubicBezTo>
                      <a:pt x="465296" y="114586"/>
                      <a:pt x="382994" y="165784"/>
                      <a:pt x="343070" y="246611"/>
                    </a:cubicBezTo>
                    <a:cubicBezTo>
                      <a:pt x="303146" y="165783"/>
                      <a:pt x="220844" y="114584"/>
                      <a:pt x="130693" y="114497"/>
                    </a:cubicBezTo>
                    <a:lnTo>
                      <a:pt x="84379" y="114497"/>
                    </a:lnTo>
                    <a:lnTo>
                      <a:pt x="157028" y="41987"/>
                    </a:lnTo>
                    <a:cubicBezTo>
                      <a:pt x="166683" y="32502"/>
                      <a:pt x="166821" y="16987"/>
                      <a:pt x="157337" y="7333"/>
                    </a:cubicBezTo>
                    <a:cubicBezTo>
                      <a:pt x="147853" y="-2322"/>
                      <a:pt x="132338" y="-2461"/>
                      <a:pt x="122683" y="7023"/>
                    </a:cubicBezTo>
                    <a:cubicBezTo>
                      <a:pt x="122589" y="7116"/>
                      <a:pt x="122495" y="7210"/>
                      <a:pt x="122402" y="7304"/>
                    </a:cubicBezTo>
                    <a:lnTo>
                      <a:pt x="10774" y="118728"/>
                    </a:lnTo>
                    <a:cubicBezTo>
                      <a:pt x="4037" y="123275"/>
                      <a:pt x="-1" y="130873"/>
                      <a:pt x="0" y="139002"/>
                    </a:cubicBezTo>
                    <a:cubicBezTo>
                      <a:pt x="0" y="139108"/>
                      <a:pt x="0" y="139198"/>
                      <a:pt x="0" y="139304"/>
                    </a:cubicBezTo>
                    <a:cubicBezTo>
                      <a:pt x="0" y="139410"/>
                      <a:pt x="0" y="139508"/>
                      <a:pt x="0" y="139606"/>
                    </a:cubicBezTo>
                    <a:cubicBezTo>
                      <a:pt x="-5" y="146121"/>
                      <a:pt x="2584" y="152370"/>
                      <a:pt x="7196" y="156972"/>
                    </a:cubicBezTo>
                    <a:lnTo>
                      <a:pt x="121251" y="270994"/>
                    </a:lnTo>
                    <a:cubicBezTo>
                      <a:pt x="130897" y="280486"/>
                      <a:pt x="146412" y="280362"/>
                      <a:pt x="155905" y="270716"/>
                    </a:cubicBezTo>
                    <a:cubicBezTo>
                      <a:pt x="165288" y="261180"/>
                      <a:pt x="165290" y="245881"/>
                      <a:pt x="155909" y="236344"/>
                    </a:cubicBezTo>
                    <a:lnTo>
                      <a:pt x="83072" y="163507"/>
                    </a:lnTo>
                    <a:lnTo>
                      <a:pt x="130693" y="163507"/>
                    </a:lnTo>
                    <a:cubicBezTo>
                      <a:pt x="234403" y="163624"/>
                      <a:pt x="318448" y="247668"/>
                      <a:pt x="318565" y="351378"/>
                    </a:cubicBezTo>
                    <a:lnTo>
                      <a:pt x="318565" y="629101"/>
                    </a:lnTo>
                    <a:cubicBezTo>
                      <a:pt x="318565" y="642635"/>
                      <a:pt x="329536" y="653606"/>
                      <a:pt x="343070" y="653606"/>
                    </a:cubicBezTo>
                    <a:lnTo>
                      <a:pt x="343070" y="653606"/>
                    </a:lnTo>
                    <a:cubicBezTo>
                      <a:pt x="356604" y="653606"/>
                      <a:pt x="367575" y="642635"/>
                      <a:pt x="367575" y="629101"/>
                    </a:cubicBezTo>
                    <a:lnTo>
                      <a:pt x="367575" y="351378"/>
                    </a:lnTo>
                    <a:cubicBezTo>
                      <a:pt x="367687" y="247667"/>
                      <a:pt x="451734" y="163619"/>
                      <a:pt x="555446" y="163507"/>
                    </a:cubicBezTo>
                    <a:lnTo>
                      <a:pt x="603084" y="163507"/>
                    </a:lnTo>
                    <a:lnTo>
                      <a:pt x="530288" y="236344"/>
                    </a:lnTo>
                    <a:cubicBezTo>
                      <a:pt x="520642" y="245836"/>
                      <a:pt x="520517" y="261352"/>
                      <a:pt x="530009" y="270998"/>
                    </a:cubicBezTo>
                    <a:cubicBezTo>
                      <a:pt x="539502" y="280644"/>
                      <a:pt x="555017" y="280769"/>
                      <a:pt x="564663" y="271276"/>
                    </a:cubicBezTo>
                    <a:cubicBezTo>
                      <a:pt x="564759" y="271182"/>
                      <a:pt x="564853" y="271088"/>
                      <a:pt x="564946" y="270994"/>
                    </a:cubicBezTo>
                    <a:lnTo>
                      <a:pt x="678992" y="156972"/>
                    </a:lnTo>
                    <a:cubicBezTo>
                      <a:pt x="683586" y="152362"/>
                      <a:pt x="686157" y="146114"/>
                      <a:pt x="686139" y="139606"/>
                    </a:cubicBezTo>
                    <a:cubicBezTo>
                      <a:pt x="686139" y="139508"/>
                      <a:pt x="686139" y="139402"/>
                      <a:pt x="686139" y="139304"/>
                    </a:cubicBezTo>
                    <a:cubicBezTo>
                      <a:pt x="686139" y="139206"/>
                      <a:pt x="686139" y="139108"/>
                      <a:pt x="686139" y="139002"/>
                    </a:cubicBezTo>
                    <a:close/>
                  </a:path>
                </a:pathLst>
              </a:custGeom>
              <a:gradFill>
                <a:gsLst>
                  <a:gs pos="42000">
                    <a:srgbClr val="3604DB"/>
                  </a:gs>
                  <a:gs pos="61000">
                    <a:srgbClr val="B735C4"/>
                  </a:gs>
                </a:gsLst>
                <a:lin ang="2700000" scaled="1"/>
              </a:gradFill>
              <a:ln w="8136" cap="flat">
                <a:noFill/>
                <a:prstDash val="solid"/>
                <a:miter/>
              </a:ln>
              <a:effectLst>
                <a:outerShdw blurRad="50800" dist="635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FDA56A5-F088-B81F-37F7-6EE29CC42553}"/>
                  </a:ext>
                </a:extLst>
              </p:cNvPr>
              <p:cNvSpPr txBox="1"/>
              <p:nvPr/>
            </p:nvSpPr>
            <p:spPr>
              <a:xfrm>
                <a:off x="6246384" y="2268694"/>
                <a:ext cx="1898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References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2022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20F06CE-9E5D-910A-A3E1-C284FF403653}"/>
              </a:ext>
            </a:extLst>
          </p:cNvPr>
          <p:cNvGrpSpPr/>
          <p:nvPr/>
        </p:nvGrpSpPr>
        <p:grpSpPr>
          <a:xfrm>
            <a:off x="0" y="1087713"/>
            <a:ext cx="12192000" cy="4682574"/>
            <a:chOff x="0" y="1087713"/>
            <a:chExt cx="12192000" cy="4682574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3436137-8E38-06B6-FC5B-2A49FACFF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87713"/>
              <a:ext cx="12192000" cy="4682574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7DCF511-4C2C-F02D-6796-247DA201B0A9}"/>
                </a:ext>
              </a:extLst>
            </p:cNvPr>
            <p:cNvSpPr/>
            <p:nvPr/>
          </p:nvSpPr>
          <p:spPr>
            <a:xfrm>
              <a:off x="161366" y="1190497"/>
              <a:ext cx="5412120" cy="49799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Aptos Display" panose="020B0004020202020204" pitchFamily="34" charset="0"/>
                </a:rPr>
                <a:t>Integrations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2841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1DDF616C-AD3C-D85E-F1B3-A91CE9C0A19B}"/>
              </a:ext>
            </a:extLst>
          </p:cNvPr>
          <p:cNvSpPr/>
          <p:nvPr/>
        </p:nvSpPr>
        <p:spPr>
          <a:xfrm>
            <a:off x="6224098" y="660400"/>
            <a:ext cx="4354973" cy="2840916"/>
          </a:xfrm>
          <a:prstGeom prst="roundRect">
            <a:avLst>
              <a:gd name="adj" fmla="val 4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EA3D7E1C-E136-9D74-1B9A-BA6A8DDA4E1E}"/>
              </a:ext>
            </a:extLst>
          </p:cNvPr>
          <p:cNvSpPr/>
          <p:nvPr/>
        </p:nvSpPr>
        <p:spPr>
          <a:xfrm>
            <a:off x="3105150" y="660400"/>
            <a:ext cx="2540000" cy="2840916"/>
          </a:xfrm>
          <a:prstGeom prst="roundRect">
            <a:avLst>
              <a:gd name="adj" fmla="val 4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BC67CF90-F3D0-20DB-B0E7-8A0FE4646AAF}"/>
              </a:ext>
            </a:extLst>
          </p:cNvPr>
          <p:cNvSpPr/>
          <p:nvPr/>
        </p:nvSpPr>
        <p:spPr>
          <a:xfrm>
            <a:off x="2400300" y="1994416"/>
            <a:ext cx="1227272" cy="447211"/>
          </a:xfrm>
          <a:prstGeom prst="rightArrow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99F10ED-1F98-B546-FD57-70BC966D15E5}"/>
              </a:ext>
            </a:extLst>
          </p:cNvPr>
          <p:cNvGrpSpPr/>
          <p:nvPr/>
        </p:nvGrpSpPr>
        <p:grpSpPr>
          <a:xfrm>
            <a:off x="871430" y="4571042"/>
            <a:ext cx="1644444" cy="1112709"/>
            <a:chOff x="2523785" y="4571042"/>
            <a:chExt cx="1644444" cy="1112709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349594E-6F2B-0211-A0E1-2450B14140B3}"/>
                </a:ext>
              </a:extLst>
            </p:cNvPr>
            <p:cNvGrpSpPr/>
            <p:nvPr/>
          </p:nvGrpSpPr>
          <p:grpSpPr>
            <a:xfrm>
              <a:off x="2965007" y="4571042"/>
              <a:ext cx="762000" cy="590550"/>
              <a:chOff x="2691292" y="4573086"/>
              <a:chExt cx="762000" cy="590550"/>
            </a:xfrm>
            <a:gradFill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</a:gra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46CBE34-F446-EEA0-1025-D4A4E573D110}"/>
                  </a:ext>
                </a:extLst>
              </p:cNvPr>
              <p:cNvSpPr/>
              <p:nvPr/>
            </p:nvSpPr>
            <p:spPr>
              <a:xfrm>
                <a:off x="2691292" y="4820736"/>
                <a:ext cx="228600" cy="342900"/>
              </a:xfrm>
              <a:custGeom>
                <a:avLst/>
                <a:gdLst>
                  <a:gd name="connsiteX0" fmla="*/ 57150 w 228600"/>
                  <a:gd name="connsiteY0" fmla="*/ 209550 h 342900"/>
                  <a:gd name="connsiteX1" fmla="*/ 95250 w 228600"/>
                  <a:gd name="connsiteY1" fmla="*/ 209550 h 342900"/>
                  <a:gd name="connsiteX2" fmla="*/ 95250 w 228600"/>
                  <a:gd name="connsiteY2" fmla="*/ 247650 h 342900"/>
                  <a:gd name="connsiteX3" fmla="*/ 57150 w 228600"/>
                  <a:gd name="connsiteY3" fmla="*/ 247650 h 342900"/>
                  <a:gd name="connsiteX4" fmla="*/ 57150 w 228600"/>
                  <a:gd name="connsiteY4" fmla="*/ 209550 h 342900"/>
                  <a:gd name="connsiteX5" fmla="*/ 57150 w 228600"/>
                  <a:gd name="connsiteY5" fmla="*/ 133350 h 342900"/>
                  <a:gd name="connsiteX6" fmla="*/ 95250 w 228600"/>
                  <a:gd name="connsiteY6" fmla="*/ 133350 h 342900"/>
                  <a:gd name="connsiteX7" fmla="*/ 95250 w 228600"/>
                  <a:gd name="connsiteY7" fmla="*/ 171450 h 342900"/>
                  <a:gd name="connsiteX8" fmla="*/ 57150 w 228600"/>
                  <a:gd name="connsiteY8" fmla="*/ 171450 h 342900"/>
                  <a:gd name="connsiteX9" fmla="*/ 57150 w 228600"/>
                  <a:gd name="connsiteY9" fmla="*/ 133350 h 342900"/>
                  <a:gd name="connsiteX10" fmla="*/ 57150 w 228600"/>
                  <a:gd name="connsiteY10" fmla="*/ 57150 h 342900"/>
                  <a:gd name="connsiteX11" fmla="*/ 95250 w 228600"/>
                  <a:gd name="connsiteY11" fmla="*/ 57150 h 342900"/>
                  <a:gd name="connsiteX12" fmla="*/ 95250 w 228600"/>
                  <a:gd name="connsiteY12" fmla="*/ 95250 h 342900"/>
                  <a:gd name="connsiteX13" fmla="*/ 57150 w 228600"/>
                  <a:gd name="connsiteY13" fmla="*/ 95250 h 342900"/>
                  <a:gd name="connsiteX14" fmla="*/ 57150 w 228600"/>
                  <a:gd name="connsiteY14" fmla="*/ 57150 h 342900"/>
                  <a:gd name="connsiteX15" fmla="*/ 133350 w 228600"/>
                  <a:gd name="connsiteY15" fmla="*/ 209550 h 342900"/>
                  <a:gd name="connsiteX16" fmla="*/ 171450 w 228600"/>
                  <a:gd name="connsiteY16" fmla="*/ 209550 h 342900"/>
                  <a:gd name="connsiteX17" fmla="*/ 171450 w 228600"/>
                  <a:gd name="connsiteY17" fmla="*/ 247650 h 342900"/>
                  <a:gd name="connsiteX18" fmla="*/ 133350 w 228600"/>
                  <a:gd name="connsiteY18" fmla="*/ 247650 h 342900"/>
                  <a:gd name="connsiteX19" fmla="*/ 133350 w 228600"/>
                  <a:gd name="connsiteY19" fmla="*/ 209550 h 342900"/>
                  <a:gd name="connsiteX20" fmla="*/ 133350 w 228600"/>
                  <a:gd name="connsiteY20" fmla="*/ 133350 h 342900"/>
                  <a:gd name="connsiteX21" fmla="*/ 171450 w 228600"/>
                  <a:gd name="connsiteY21" fmla="*/ 133350 h 342900"/>
                  <a:gd name="connsiteX22" fmla="*/ 171450 w 228600"/>
                  <a:gd name="connsiteY22" fmla="*/ 171450 h 342900"/>
                  <a:gd name="connsiteX23" fmla="*/ 133350 w 228600"/>
                  <a:gd name="connsiteY23" fmla="*/ 171450 h 342900"/>
                  <a:gd name="connsiteX24" fmla="*/ 133350 w 228600"/>
                  <a:gd name="connsiteY24" fmla="*/ 133350 h 342900"/>
                  <a:gd name="connsiteX25" fmla="*/ 133350 w 228600"/>
                  <a:gd name="connsiteY25" fmla="*/ 57150 h 342900"/>
                  <a:gd name="connsiteX26" fmla="*/ 171450 w 228600"/>
                  <a:gd name="connsiteY26" fmla="*/ 57150 h 342900"/>
                  <a:gd name="connsiteX27" fmla="*/ 171450 w 228600"/>
                  <a:gd name="connsiteY27" fmla="*/ 95250 h 342900"/>
                  <a:gd name="connsiteX28" fmla="*/ 133350 w 228600"/>
                  <a:gd name="connsiteY28" fmla="*/ 95250 h 342900"/>
                  <a:gd name="connsiteX29" fmla="*/ 133350 w 228600"/>
                  <a:gd name="connsiteY29" fmla="*/ 57150 h 342900"/>
                  <a:gd name="connsiteX30" fmla="*/ 0 w 228600"/>
                  <a:gd name="connsiteY30" fmla="*/ 342900 h 342900"/>
                  <a:gd name="connsiteX31" fmla="*/ 95250 w 228600"/>
                  <a:gd name="connsiteY31" fmla="*/ 342900 h 342900"/>
                  <a:gd name="connsiteX32" fmla="*/ 95250 w 228600"/>
                  <a:gd name="connsiteY32" fmla="*/ 285750 h 342900"/>
                  <a:gd name="connsiteX33" fmla="*/ 133350 w 228600"/>
                  <a:gd name="connsiteY33" fmla="*/ 285750 h 342900"/>
                  <a:gd name="connsiteX34" fmla="*/ 133350 w 228600"/>
                  <a:gd name="connsiteY34" fmla="*/ 342900 h 342900"/>
                  <a:gd name="connsiteX35" fmla="*/ 228600 w 228600"/>
                  <a:gd name="connsiteY35" fmla="*/ 342900 h 342900"/>
                  <a:gd name="connsiteX36" fmla="*/ 228600 w 228600"/>
                  <a:gd name="connsiteY36" fmla="*/ 0 h 342900"/>
                  <a:gd name="connsiteX37" fmla="*/ 0 w 228600"/>
                  <a:gd name="connsiteY37" fmla="*/ 0 h 342900"/>
                  <a:gd name="connsiteX38" fmla="*/ 0 w 228600"/>
                  <a:gd name="connsiteY38" fmla="*/ 34290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28600" h="342900">
                    <a:moveTo>
                      <a:pt x="57150" y="209550"/>
                    </a:moveTo>
                    <a:lnTo>
                      <a:pt x="95250" y="209550"/>
                    </a:lnTo>
                    <a:lnTo>
                      <a:pt x="95250" y="247650"/>
                    </a:lnTo>
                    <a:lnTo>
                      <a:pt x="57150" y="247650"/>
                    </a:lnTo>
                    <a:lnTo>
                      <a:pt x="57150" y="209550"/>
                    </a:lnTo>
                    <a:close/>
                    <a:moveTo>
                      <a:pt x="57150" y="133350"/>
                    </a:moveTo>
                    <a:lnTo>
                      <a:pt x="95250" y="133350"/>
                    </a:lnTo>
                    <a:lnTo>
                      <a:pt x="95250" y="171450"/>
                    </a:lnTo>
                    <a:lnTo>
                      <a:pt x="57150" y="171450"/>
                    </a:lnTo>
                    <a:lnTo>
                      <a:pt x="57150" y="133350"/>
                    </a:lnTo>
                    <a:close/>
                    <a:moveTo>
                      <a:pt x="57150" y="57150"/>
                    </a:moveTo>
                    <a:lnTo>
                      <a:pt x="95250" y="57150"/>
                    </a:lnTo>
                    <a:lnTo>
                      <a:pt x="95250" y="95250"/>
                    </a:lnTo>
                    <a:lnTo>
                      <a:pt x="57150" y="95250"/>
                    </a:lnTo>
                    <a:lnTo>
                      <a:pt x="57150" y="57150"/>
                    </a:lnTo>
                    <a:close/>
                    <a:moveTo>
                      <a:pt x="133350" y="209550"/>
                    </a:moveTo>
                    <a:lnTo>
                      <a:pt x="171450" y="209550"/>
                    </a:lnTo>
                    <a:lnTo>
                      <a:pt x="171450" y="247650"/>
                    </a:lnTo>
                    <a:lnTo>
                      <a:pt x="133350" y="247650"/>
                    </a:lnTo>
                    <a:lnTo>
                      <a:pt x="133350" y="209550"/>
                    </a:lnTo>
                    <a:close/>
                    <a:moveTo>
                      <a:pt x="133350" y="133350"/>
                    </a:moveTo>
                    <a:lnTo>
                      <a:pt x="171450" y="133350"/>
                    </a:lnTo>
                    <a:lnTo>
                      <a:pt x="171450" y="171450"/>
                    </a:lnTo>
                    <a:lnTo>
                      <a:pt x="133350" y="171450"/>
                    </a:lnTo>
                    <a:lnTo>
                      <a:pt x="133350" y="133350"/>
                    </a:lnTo>
                    <a:close/>
                    <a:moveTo>
                      <a:pt x="133350" y="57150"/>
                    </a:moveTo>
                    <a:lnTo>
                      <a:pt x="171450" y="57150"/>
                    </a:lnTo>
                    <a:lnTo>
                      <a:pt x="171450" y="95250"/>
                    </a:lnTo>
                    <a:lnTo>
                      <a:pt x="133350" y="95250"/>
                    </a:lnTo>
                    <a:lnTo>
                      <a:pt x="133350" y="57150"/>
                    </a:lnTo>
                    <a:close/>
                    <a:moveTo>
                      <a:pt x="0" y="342900"/>
                    </a:moveTo>
                    <a:lnTo>
                      <a:pt x="95250" y="342900"/>
                    </a:lnTo>
                    <a:lnTo>
                      <a:pt x="95250" y="285750"/>
                    </a:lnTo>
                    <a:lnTo>
                      <a:pt x="133350" y="285750"/>
                    </a:lnTo>
                    <a:lnTo>
                      <a:pt x="133350" y="342900"/>
                    </a:lnTo>
                    <a:lnTo>
                      <a:pt x="228600" y="342900"/>
                    </a:lnTo>
                    <a:lnTo>
                      <a:pt x="228600" y="0"/>
                    </a:lnTo>
                    <a:lnTo>
                      <a:pt x="0" y="0"/>
                    </a:lnTo>
                    <a:lnTo>
                      <a:pt x="0" y="3429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35BB084-C28F-2F82-F873-8A7590C65A07}"/>
                  </a:ext>
                </a:extLst>
              </p:cNvPr>
              <p:cNvSpPr/>
              <p:nvPr/>
            </p:nvSpPr>
            <p:spPr>
              <a:xfrm>
                <a:off x="2957992" y="4896936"/>
                <a:ext cx="228600" cy="266700"/>
              </a:xfrm>
              <a:custGeom>
                <a:avLst/>
                <a:gdLst>
                  <a:gd name="connsiteX0" fmla="*/ 57150 w 228600"/>
                  <a:gd name="connsiteY0" fmla="*/ 133350 h 266700"/>
                  <a:gd name="connsiteX1" fmla="*/ 95250 w 228600"/>
                  <a:gd name="connsiteY1" fmla="*/ 133350 h 266700"/>
                  <a:gd name="connsiteX2" fmla="*/ 95250 w 228600"/>
                  <a:gd name="connsiteY2" fmla="*/ 171450 h 266700"/>
                  <a:gd name="connsiteX3" fmla="*/ 57150 w 228600"/>
                  <a:gd name="connsiteY3" fmla="*/ 171450 h 266700"/>
                  <a:gd name="connsiteX4" fmla="*/ 57150 w 228600"/>
                  <a:gd name="connsiteY4" fmla="*/ 133350 h 266700"/>
                  <a:gd name="connsiteX5" fmla="*/ 57150 w 228600"/>
                  <a:gd name="connsiteY5" fmla="*/ 57150 h 266700"/>
                  <a:gd name="connsiteX6" fmla="*/ 95250 w 228600"/>
                  <a:gd name="connsiteY6" fmla="*/ 57150 h 266700"/>
                  <a:gd name="connsiteX7" fmla="*/ 95250 w 228600"/>
                  <a:gd name="connsiteY7" fmla="*/ 95250 h 266700"/>
                  <a:gd name="connsiteX8" fmla="*/ 57150 w 228600"/>
                  <a:gd name="connsiteY8" fmla="*/ 95250 h 266700"/>
                  <a:gd name="connsiteX9" fmla="*/ 57150 w 228600"/>
                  <a:gd name="connsiteY9" fmla="*/ 57150 h 266700"/>
                  <a:gd name="connsiteX10" fmla="*/ 133350 w 228600"/>
                  <a:gd name="connsiteY10" fmla="*/ 133350 h 266700"/>
                  <a:gd name="connsiteX11" fmla="*/ 171450 w 228600"/>
                  <a:gd name="connsiteY11" fmla="*/ 133350 h 266700"/>
                  <a:gd name="connsiteX12" fmla="*/ 171450 w 228600"/>
                  <a:gd name="connsiteY12" fmla="*/ 171450 h 266700"/>
                  <a:gd name="connsiteX13" fmla="*/ 133350 w 228600"/>
                  <a:gd name="connsiteY13" fmla="*/ 171450 h 266700"/>
                  <a:gd name="connsiteX14" fmla="*/ 133350 w 228600"/>
                  <a:gd name="connsiteY14" fmla="*/ 133350 h 266700"/>
                  <a:gd name="connsiteX15" fmla="*/ 133350 w 228600"/>
                  <a:gd name="connsiteY15" fmla="*/ 57150 h 266700"/>
                  <a:gd name="connsiteX16" fmla="*/ 171450 w 228600"/>
                  <a:gd name="connsiteY16" fmla="*/ 57150 h 266700"/>
                  <a:gd name="connsiteX17" fmla="*/ 171450 w 228600"/>
                  <a:gd name="connsiteY17" fmla="*/ 95250 h 266700"/>
                  <a:gd name="connsiteX18" fmla="*/ 133350 w 228600"/>
                  <a:gd name="connsiteY18" fmla="*/ 95250 h 266700"/>
                  <a:gd name="connsiteX19" fmla="*/ 133350 w 228600"/>
                  <a:gd name="connsiteY19" fmla="*/ 57150 h 266700"/>
                  <a:gd name="connsiteX20" fmla="*/ 0 w 228600"/>
                  <a:gd name="connsiteY20" fmla="*/ 266700 h 266700"/>
                  <a:gd name="connsiteX21" fmla="*/ 95250 w 228600"/>
                  <a:gd name="connsiteY21" fmla="*/ 266700 h 266700"/>
                  <a:gd name="connsiteX22" fmla="*/ 95250 w 228600"/>
                  <a:gd name="connsiteY22" fmla="*/ 209550 h 266700"/>
                  <a:gd name="connsiteX23" fmla="*/ 133350 w 228600"/>
                  <a:gd name="connsiteY23" fmla="*/ 209550 h 266700"/>
                  <a:gd name="connsiteX24" fmla="*/ 133350 w 228600"/>
                  <a:gd name="connsiteY24" fmla="*/ 266700 h 266700"/>
                  <a:gd name="connsiteX25" fmla="*/ 228600 w 228600"/>
                  <a:gd name="connsiteY25" fmla="*/ 266700 h 266700"/>
                  <a:gd name="connsiteX26" fmla="*/ 228600 w 228600"/>
                  <a:gd name="connsiteY26" fmla="*/ 0 h 266700"/>
                  <a:gd name="connsiteX27" fmla="*/ 0 w 228600"/>
                  <a:gd name="connsiteY27" fmla="*/ 0 h 266700"/>
                  <a:gd name="connsiteX28" fmla="*/ 0 w 228600"/>
                  <a:gd name="connsiteY28" fmla="*/ 266700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28600" h="266700">
                    <a:moveTo>
                      <a:pt x="57150" y="133350"/>
                    </a:moveTo>
                    <a:lnTo>
                      <a:pt x="95250" y="133350"/>
                    </a:lnTo>
                    <a:lnTo>
                      <a:pt x="95250" y="171450"/>
                    </a:lnTo>
                    <a:lnTo>
                      <a:pt x="57150" y="171450"/>
                    </a:lnTo>
                    <a:lnTo>
                      <a:pt x="57150" y="133350"/>
                    </a:lnTo>
                    <a:close/>
                    <a:moveTo>
                      <a:pt x="57150" y="57150"/>
                    </a:moveTo>
                    <a:lnTo>
                      <a:pt x="95250" y="57150"/>
                    </a:lnTo>
                    <a:lnTo>
                      <a:pt x="95250" y="95250"/>
                    </a:lnTo>
                    <a:lnTo>
                      <a:pt x="57150" y="95250"/>
                    </a:lnTo>
                    <a:lnTo>
                      <a:pt x="57150" y="57150"/>
                    </a:lnTo>
                    <a:close/>
                    <a:moveTo>
                      <a:pt x="133350" y="133350"/>
                    </a:moveTo>
                    <a:lnTo>
                      <a:pt x="171450" y="133350"/>
                    </a:lnTo>
                    <a:lnTo>
                      <a:pt x="171450" y="171450"/>
                    </a:lnTo>
                    <a:lnTo>
                      <a:pt x="133350" y="171450"/>
                    </a:lnTo>
                    <a:lnTo>
                      <a:pt x="133350" y="133350"/>
                    </a:lnTo>
                    <a:close/>
                    <a:moveTo>
                      <a:pt x="133350" y="57150"/>
                    </a:moveTo>
                    <a:lnTo>
                      <a:pt x="171450" y="57150"/>
                    </a:lnTo>
                    <a:lnTo>
                      <a:pt x="171450" y="95250"/>
                    </a:lnTo>
                    <a:lnTo>
                      <a:pt x="133350" y="95250"/>
                    </a:lnTo>
                    <a:lnTo>
                      <a:pt x="133350" y="57150"/>
                    </a:lnTo>
                    <a:close/>
                    <a:moveTo>
                      <a:pt x="0" y="266700"/>
                    </a:moveTo>
                    <a:lnTo>
                      <a:pt x="95250" y="266700"/>
                    </a:lnTo>
                    <a:lnTo>
                      <a:pt x="95250" y="209550"/>
                    </a:lnTo>
                    <a:lnTo>
                      <a:pt x="133350" y="209550"/>
                    </a:lnTo>
                    <a:lnTo>
                      <a:pt x="133350" y="266700"/>
                    </a:lnTo>
                    <a:lnTo>
                      <a:pt x="228600" y="266700"/>
                    </a:lnTo>
                    <a:lnTo>
                      <a:pt x="228600" y="0"/>
                    </a:lnTo>
                    <a:lnTo>
                      <a:pt x="0" y="0"/>
                    </a:lnTo>
                    <a:lnTo>
                      <a:pt x="0" y="2667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7CF6964-7099-F9EB-68CF-0C3463944082}"/>
                  </a:ext>
                </a:extLst>
              </p:cNvPr>
              <p:cNvSpPr/>
              <p:nvPr/>
            </p:nvSpPr>
            <p:spPr>
              <a:xfrm>
                <a:off x="3224692" y="4592136"/>
                <a:ext cx="228600" cy="571500"/>
              </a:xfrm>
              <a:custGeom>
                <a:avLst/>
                <a:gdLst>
                  <a:gd name="connsiteX0" fmla="*/ 171450 w 228600"/>
                  <a:gd name="connsiteY0" fmla="*/ 104775 h 571500"/>
                  <a:gd name="connsiteX1" fmla="*/ 133350 w 228600"/>
                  <a:gd name="connsiteY1" fmla="*/ 104775 h 571500"/>
                  <a:gd name="connsiteX2" fmla="*/ 133350 w 228600"/>
                  <a:gd name="connsiteY2" fmla="*/ 66675 h 571500"/>
                  <a:gd name="connsiteX3" fmla="*/ 171450 w 228600"/>
                  <a:gd name="connsiteY3" fmla="*/ 66675 h 571500"/>
                  <a:gd name="connsiteX4" fmla="*/ 171450 w 228600"/>
                  <a:gd name="connsiteY4" fmla="*/ 104775 h 571500"/>
                  <a:gd name="connsiteX5" fmla="*/ 171450 w 228600"/>
                  <a:gd name="connsiteY5" fmla="*/ 171450 h 571500"/>
                  <a:gd name="connsiteX6" fmla="*/ 133350 w 228600"/>
                  <a:gd name="connsiteY6" fmla="*/ 171450 h 571500"/>
                  <a:gd name="connsiteX7" fmla="*/ 133350 w 228600"/>
                  <a:gd name="connsiteY7" fmla="*/ 133350 h 571500"/>
                  <a:gd name="connsiteX8" fmla="*/ 171450 w 228600"/>
                  <a:gd name="connsiteY8" fmla="*/ 133350 h 571500"/>
                  <a:gd name="connsiteX9" fmla="*/ 171450 w 228600"/>
                  <a:gd name="connsiteY9" fmla="*/ 171450 h 571500"/>
                  <a:gd name="connsiteX10" fmla="*/ 171450 w 228600"/>
                  <a:gd name="connsiteY10" fmla="*/ 247650 h 571500"/>
                  <a:gd name="connsiteX11" fmla="*/ 133350 w 228600"/>
                  <a:gd name="connsiteY11" fmla="*/ 247650 h 571500"/>
                  <a:gd name="connsiteX12" fmla="*/ 133350 w 228600"/>
                  <a:gd name="connsiteY12" fmla="*/ 209550 h 571500"/>
                  <a:gd name="connsiteX13" fmla="*/ 171450 w 228600"/>
                  <a:gd name="connsiteY13" fmla="*/ 209550 h 571500"/>
                  <a:gd name="connsiteX14" fmla="*/ 171450 w 228600"/>
                  <a:gd name="connsiteY14" fmla="*/ 247650 h 571500"/>
                  <a:gd name="connsiteX15" fmla="*/ 171450 w 228600"/>
                  <a:gd name="connsiteY15" fmla="*/ 323850 h 571500"/>
                  <a:gd name="connsiteX16" fmla="*/ 133350 w 228600"/>
                  <a:gd name="connsiteY16" fmla="*/ 323850 h 571500"/>
                  <a:gd name="connsiteX17" fmla="*/ 133350 w 228600"/>
                  <a:gd name="connsiteY17" fmla="*/ 285750 h 571500"/>
                  <a:gd name="connsiteX18" fmla="*/ 171450 w 228600"/>
                  <a:gd name="connsiteY18" fmla="*/ 285750 h 571500"/>
                  <a:gd name="connsiteX19" fmla="*/ 171450 w 228600"/>
                  <a:gd name="connsiteY19" fmla="*/ 323850 h 571500"/>
                  <a:gd name="connsiteX20" fmla="*/ 171450 w 228600"/>
                  <a:gd name="connsiteY20" fmla="*/ 400050 h 571500"/>
                  <a:gd name="connsiteX21" fmla="*/ 133350 w 228600"/>
                  <a:gd name="connsiteY21" fmla="*/ 400050 h 571500"/>
                  <a:gd name="connsiteX22" fmla="*/ 133350 w 228600"/>
                  <a:gd name="connsiteY22" fmla="*/ 361950 h 571500"/>
                  <a:gd name="connsiteX23" fmla="*/ 171450 w 228600"/>
                  <a:gd name="connsiteY23" fmla="*/ 361950 h 571500"/>
                  <a:gd name="connsiteX24" fmla="*/ 171450 w 228600"/>
                  <a:gd name="connsiteY24" fmla="*/ 400050 h 571500"/>
                  <a:gd name="connsiteX25" fmla="*/ 171450 w 228600"/>
                  <a:gd name="connsiteY25" fmla="*/ 476250 h 571500"/>
                  <a:gd name="connsiteX26" fmla="*/ 133350 w 228600"/>
                  <a:gd name="connsiteY26" fmla="*/ 476250 h 571500"/>
                  <a:gd name="connsiteX27" fmla="*/ 133350 w 228600"/>
                  <a:gd name="connsiteY27" fmla="*/ 438150 h 571500"/>
                  <a:gd name="connsiteX28" fmla="*/ 171450 w 228600"/>
                  <a:gd name="connsiteY28" fmla="*/ 438150 h 571500"/>
                  <a:gd name="connsiteX29" fmla="*/ 171450 w 228600"/>
                  <a:gd name="connsiteY29" fmla="*/ 476250 h 571500"/>
                  <a:gd name="connsiteX30" fmla="*/ 95250 w 228600"/>
                  <a:gd name="connsiteY30" fmla="*/ 104775 h 571500"/>
                  <a:gd name="connsiteX31" fmla="*/ 57150 w 228600"/>
                  <a:gd name="connsiteY31" fmla="*/ 104775 h 571500"/>
                  <a:gd name="connsiteX32" fmla="*/ 57150 w 228600"/>
                  <a:gd name="connsiteY32" fmla="*/ 66675 h 571500"/>
                  <a:gd name="connsiteX33" fmla="*/ 95250 w 228600"/>
                  <a:gd name="connsiteY33" fmla="*/ 66675 h 571500"/>
                  <a:gd name="connsiteX34" fmla="*/ 95250 w 228600"/>
                  <a:gd name="connsiteY34" fmla="*/ 104775 h 571500"/>
                  <a:gd name="connsiteX35" fmla="*/ 95250 w 228600"/>
                  <a:gd name="connsiteY35" fmla="*/ 171450 h 571500"/>
                  <a:gd name="connsiteX36" fmla="*/ 57150 w 228600"/>
                  <a:gd name="connsiteY36" fmla="*/ 171450 h 571500"/>
                  <a:gd name="connsiteX37" fmla="*/ 57150 w 228600"/>
                  <a:gd name="connsiteY37" fmla="*/ 133350 h 571500"/>
                  <a:gd name="connsiteX38" fmla="*/ 95250 w 228600"/>
                  <a:gd name="connsiteY38" fmla="*/ 133350 h 571500"/>
                  <a:gd name="connsiteX39" fmla="*/ 95250 w 228600"/>
                  <a:gd name="connsiteY39" fmla="*/ 171450 h 571500"/>
                  <a:gd name="connsiteX40" fmla="*/ 95250 w 228600"/>
                  <a:gd name="connsiteY40" fmla="*/ 247650 h 571500"/>
                  <a:gd name="connsiteX41" fmla="*/ 57150 w 228600"/>
                  <a:gd name="connsiteY41" fmla="*/ 247650 h 571500"/>
                  <a:gd name="connsiteX42" fmla="*/ 57150 w 228600"/>
                  <a:gd name="connsiteY42" fmla="*/ 209550 h 571500"/>
                  <a:gd name="connsiteX43" fmla="*/ 95250 w 228600"/>
                  <a:gd name="connsiteY43" fmla="*/ 209550 h 571500"/>
                  <a:gd name="connsiteX44" fmla="*/ 95250 w 228600"/>
                  <a:gd name="connsiteY44" fmla="*/ 247650 h 571500"/>
                  <a:gd name="connsiteX45" fmla="*/ 95250 w 228600"/>
                  <a:gd name="connsiteY45" fmla="*/ 323850 h 571500"/>
                  <a:gd name="connsiteX46" fmla="*/ 57150 w 228600"/>
                  <a:gd name="connsiteY46" fmla="*/ 323850 h 571500"/>
                  <a:gd name="connsiteX47" fmla="*/ 57150 w 228600"/>
                  <a:gd name="connsiteY47" fmla="*/ 285750 h 571500"/>
                  <a:gd name="connsiteX48" fmla="*/ 95250 w 228600"/>
                  <a:gd name="connsiteY48" fmla="*/ 285750 h 571500"/>
                  <a:gd name="connsiteX49" fmla="*/ 95250 w 228600"/>
                  <a:gd name="connsiteY49" fmla="*/ 323850 h 571500"/>
                  <a:gd name="connsiteX50" fmla="*/ 95250 w 228600"/>
                  <a:gd name="connsiteY50" fmla="*/ 400050 h 571500"/>
                  <a:gd name="connsiteX51" fmla="*/ 57150 w 228600"/>
                  <a:gd name="connsiteY51" fmla="*/ 400050 h 571500"/>
                  <a:gd name="connsiteX52" fmla="*/ 57150 w 228600"/>
                  <a:gd name="connsiteY52" fmla="*/ 361950 h 571500"/>
                  <a:gd name="connsiteX53" fmla="*/ 95250 w 228600"/>
                  <a:gd name="connsiteY53" fmla="*/ 361950 h 571500"/>
                  <a:gd name="connsiteX54" fmla="*/ 95250 w 228600"/>
                  <a:gd name="connsiteY54" fmla="*/ 400050 h 571500"/>
                  <a:gd name="connsiteX55" fmla="*/ 95250 w 228600"/>
                  <a:gd name="connsiteY55" fmla="*/ 476250 h 571500"/>
                  <a:gd name="connsiteX56" fmla="*/ 57150 w 228600"/>
                  <a:gd name="connsiteY56" fmla="*/ 476250 h 571500"/>
                  <a:gd name="connsiteX57" fmla="*/ 57150 w 228600"/>
                  <a:gd name="connsiteY57" fmla="*/ 438150 h 571500"/>
                  <a:gd name="connsiteX58" fmla="*/ 95250 w 228600"/>
                  <a:gd name="connsiteY58" fmla="*/ 438150 h 571500"/>
                  <a:gd name="connsiteX59" fmla="*/ 95250 w 228600"/>
                  <a:gd name="connsiteY59" fmla="*/ 476250 h 571500"/>
                  <a:gd name="connsiteX60" fmla="*/ 0 w 228600"/>
                  <a:gd name="connsiteY60" fmla="*/ 0 h 571500"/>
                  <a:gd name="connsiteX61" fmla="*/ 0 w 228600"/>
                  <a:gd name="connsiteY61" fmla="*/ 571500 h 571500"/>
                  <a:gd name="connsiteX62" fmla="*/ 95250 w 228600"/>
                  <a:gd name="connsiteY62" fmla="*/ 571500 h 571500"/>
                  <a:gd name="connsiteX63" fmla="*/ 95250 w 228600"/>
                  <a:gd name="connsiteY63" fmla="*/ 514350 h 571500"/>
                  <a:gd name="connsiteX64" fmla="*/ 133350 w 228600"/>
                  <a:gd name="connsiteY64" fmla="*/ 514350 h 571500"/>
                  <a:gd name="connsiteX65" fmla="*/ 133350 w 228600"/>
                  <a:gd name="connsiteY65" fmla="*/ 571500 h 571500"/>
                  <a:gd name="connsiteX66" fmla="*/ 228600 w 228600"/>
                  <a:gd name="connsiteY66" fmla="*/ 571500 h 571500"/>
                  <a:gd name="connsiteX67" fmla="*/ 228600 w 228600"/>
                  <a:gd name="connsiteY67" fmla="*/ 28575 h 571500"/>
                  <a:gd name="connsiteX68" fmla="*/ 0 w 228600"/>
                  <a:gd name="connsiteY68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28600" h="571500">
                    <a:moveTo>
                      <a:pt x="171450" y="104775"/>
                    </a:moveTo>
                    <a:lnTo>
                      <a:pt x="133350" y="104775"/>
                    </a:lnTo>
                    <a:lnTo>
                      <a:pt x="133350" y="66675"/>
                    </a:lnTo>
                    <a:lnTo>
                      <a:pt x="171450" y="66675"/>
                    </a:lnTo>
                    <a:lnTo>
                      <a:pt x="171450" y="104775"/>
                    </a:lnTo>
                    <a:close/>
                    <a:moveTo>
                      <a:pt x="171450" y="171450"/>
                    </a:moveTo>
                    <a:lnTo>
                      <a:pt x="133350" y="171450"/>
                    </a:lnTo>
                    <a:lnTo>
                      <a:pt x="133350" y="133350"/>
                    </a:lnTo>
                    <a:lnTo>
                      <a:pt x="171450" y="133350"/>
                    </a:lnTo>
                    <a:lnTo>
                      <a:pt x="171450" y="171450"/>
                    </a:lnTo>
                    <a:close/>
                    <a:moveTo>
                      <a:pt x="171450" y="247650"/>
                    </a:moveTo>
                    <a:lnTo>
                      <a:pt x="133350" y="247650"/>
                    </a:lnTo>
                    <a:lnTo>
                      <a:pt x="133350" y="209550"/>
                    </a:lnTo>
                    <a:lnTo>
                      <a:pt x="171450" y="209550"/>
                    </a:lnTo>
                    <a:lnTo>
                      <a:pt x="171450" y="247650"/>
                    </a:lnTo>
                    <a:close/>
                    <a:moveTo>
                      <a:pt x="171450" y="323850"/>
                    </a:moveTo>
                    <a:lnTo>
                      <a:pt x="133350" y="323850"/>
                    </a:lnTo>
                    <a:lnTo>
                      <a:pt x="133350" y="285750"/>
                    </a:lnTo>
                    <a:lnTo>
                      <a:pt x="171450" y="285750"/>
                    </a:lnTo>
                    <a:lnTo>
                      <a:pt x="171450" y="323850"/>
                    </a:lnTo>
                    <a:close/>
                    <a:moveTo>
                      <a:pt x="171450" y="400050"/>
                    </a:moveTo>
                    <a:lnTo>
                      <a:pt x="133350" y="400050"/>
                    </a:lnTo>
                    <a:lnTo>
                      <a:pt x="133350" y="361950"/>
                    </a:lnTo>
                    <a:lnTo>
                      <a:pt x="171450" y="361950"/>
                    </a:lnTo>
                    <a:lnTo>
                      <a:pt x="171450" y="400050"/>
                    </a:lnTo>
                    <a:close/>
                    <a:moveTo>
                      <a:pt x="171450" y="476250"/>
                    </a:moveTo>
                    <a:lnTo>
                      <a:pt x="133350" y="476250"/>
                    </a:lnTo>
                    <a:lnTo>
                      <a:pt x="133350" y="438150"/>
                    </a:lnTo>
                    <a:lnTo>
                      <a:pt x="171450" y="438150"/>
                    </a:lnTo>
                    <a:lnTo>
                      <a:pt x="171450" y="476250"/>
                    </a:lnTo>
                    <a:close/>
                    <a:moveTo>
                      <a:pt x="95250" y="104775"/>
                    </a:moveTo>
                    <a:lnTo>
                      <a:pt x="57150" y="104775"/>
                    </a:lnTo>
                    <a:lnTo>
                      <a:pt x="57150" y="66675"/>
                    </a:lnTo>
                    <a:lnTo>
                      <a:pt x="95250" y="66675"/>
                    </a:lnTo>
                    <a:lnTo>
                      <a:pt x="95250" y="104775"/>
                    </a:lnTo>
                    <a:close/>
                    <a:moveTo>
                      <a:pt x="95250" y="171450"/>
                    </a:moveTo>
                    <a:lnTo>
                      <a:pt x="57150" y="171450"/>
                    </a:lnTo>
                    <a:lnTo>
                      <a:pt x="57150" y="133350"/>
                    </a:lnTo>
                    <a:lnTo>
                      <a:pt x="95250" y="133350"/>
                    </a:lnTo>
                    <a:lnTo>
                      <a:pt x="95250" y="171450"/>
                    </a:lnTo>
                    <a:close/>
                    <a:moveTo>
                      <a:pt x="95250" y="247650"/>
                    </a:moveTo>
                    <a:lnTo>
                      <a:pt x="57150" y="247650"/>
                    </a:lnTo>
                    <a:lnTo>
                      <a:pt x="57150" y="209550"/>
                    </a:lnTo>
                    <a:lnTo>
                      <a:pt x="95250" y="209550"/>
                    </a:lnTo>
                    <a:lnTo>
                      <a:pt x="95250" y="247650"/>
                    </a:lnTo>
                    <a:close/>
                    <a:moveTo>
                      <a:pt x="95250" y="323850"/>
                    </a:moveTo>
                    <a:lnTo>
                      <a:pt x="57150" y="323850"/>
                    </a:lnTo>
                    <a:lnTo>
                      <a:pt x="57150" y="285750"/>
                    </a:lnTo>
                    <a:lnTo>
                      <a:pt x="95250" y="285750"/>
                    </a:lnTo>
                    <a:lnTo>
                      <a:pt x="95250" y="323850"/>
                    </a:lnTo>
                    <a:close/>
                    <a:moveTo>
                      <a:pt x="95250" y="400050"/>
                    </a:moveTo>
                    <a:lnTo>
                      <a:pt x="57150" y="400050"/>
                    </a:lnTo>
                    <a:lnTo>
                      <a:pt x="57150" y="361950"/>
                    </a:lnTo>
                    <a:lnTo>
                      <a:pt x="95250" y="361950"/>
                    </a:lnTo>
                    <a:lnTo>
                      <a:pt x="95250" y="400050"/>
                    </a:lnTo>
                    <a:close/>
                    <a:moveTo>
                      <a:pt x="95250" y="476250"/>
                    </a:moveTo>
                    <a:lnTo>
                      <a:pt x="57150" y="476250"/>
                    </a:lnTo>
                    <a:lnTo>
                      <a:pt x="57150" y="438150"/>
                    </a:lnTo>
                    <a:lnTo>
                      <a:pt x="95250" y="438150"/>
                    </a:lnTo>
                    <a:lnTo>
                      <a:pt x="95250" y="476250"/>
                    </a:lnTo>
                    <a:close/>
                    <a:moveTo>
                      <a:pt x="0" y="0"/>
                    </a:moveTo>
                    <a:lnTo>
                      <a:pt x="0" y="571500"/>
                    </a:lnTo>
                    <a:lnTo>
                      <a:pt x="95250" y="571500"/>
                    </a:lnTo>
                    <a:lnTo>
                      <a:pt x="95250" y="514350"/>
                    </a:lnTo>
                    <a:lnTo>
                      <a:pt x="133350" y="514350"/>
                    </a:lnTo>
                    <a:lnTo>
                      <a:pt x="133350" y="571500"/>
                    </a:lnTo>
                    <a:lnTo>
                      <a:pt x="228600" y="571500"/>
                    </a:lnTo>
                    <a:lnTo>
                      <a:pt x="228600" y="2857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023697A-4F10-119E-3319-2D78DCEB8AEC}"/>
                  </a:ext>
                </a:extLst>
              </p:cNvPr>
              <p:cNvSpPr/>
              <p:nvPr/>
            </p:nvSpPr>
            <p:spPr>
              <a:xfrm>
                <a:off x="2824642" y="4573086"/>
                <a:ext cx="228600" cy="285750"/>
              </a:xfrm>
              <a:custGeom>
                <a:avLst/>
                <a:gdLst>
                  <a:gd name="connsiteX0" fmla="*/ 133350 w 228600"/>
                  <a:gd name="connsiteY0" fmla="*/ 133350 h 285750"/>
                  <a:gd name="connsiteX1" fmla="*/ 171450 w 228600"/>
                  <a:gd name="connsiteY1" fmla="*/ 133350 h 285750"/>
                  <a:gd name="connsiteX2" fmla="*/ 171450 w 228600"/>
                  <a:gd name="connsiteY2" fmla="*/ 171450 h 285750"/>
                  <a:gd name="connsiteX3" fmla="*/ 133350 w 228600"/>
                  <a:gd name="connsiteY3" fmla="*/ 171450 h 285750"/>
                  <a:gd name="connsiteX4" fmla="*/ 133350 w 228600"/>
                  <a:gd name="connsiteY4" fmla="*/ 133350 h 285750"/>
                  <a:gd name="connsiteX5" fmla="*/ 133350 w 228600"/>
                  <a:gd name="connsiteY5" fmla="*/ 57150 h 285750"/>
                  <a:gd name="connsiteX6" fmla="*/ 171450 w 228600"/>
                  <a:gd name="connsiteY6" fmla="*/ 57150 h 285750"/>
                  <a:gd name="connsiteX7" fmla="*/ 171450 w 228600"/>
                  <a:gd name="connsiteY7" fmla="*/ 95250 h 285750"/>
                  <a:gd name="connsiteX8" fmla="*/ 133350 w 228600"/>
                  <a:gd name="connsiteY8" fmla="*/ 95250 h 285750"/>
                  <a:gd name="connsiteX9" fmla="*/ 133350 w 228600"/>
                  <a:gd name="connsiteY9" fmla="*/ 57150 h 285750"/>
                  <a:gd name="connsiteX10" fmla="*/ 95250 w 228600"/>
                  <a:gd name="connsiteY10" fmla="*/ 95250 h 285750"/>
                  <a:gd name="connsiteX11" fmla="*/ 57150 w 228600"/>
                  <a:gd name="connsiteY11" fmla="*/ 95250 h 285750"/>
                  <a:gd name="connsiteX12" fmla="*/ 57150 w 228600"/>
                  <a:gd name="connsiteY12" fmla="*/ 57150 h 285750"/>
                  <a:gd name="connsiteX13" fmla="*/ 95250 w 228600"/>
                  <a:gd name="connsiteY13" fmla="*/ 57150 h 285750"/>
                  <a:gd name="connsiteX14" fmla="*/ 95250 w 228600"/>
                  <a:gd name="connsiteY14" fmla="*/ 95250 h 285750"/>
                  <a:gd name="connsiteX15" fmla="*/ 95250 w 228600"/>
                  <a:gd name="connsiteY15" fmla="*/ 171450 h 285750"/>
                  <a:gd name="connsiteX16" fmla="*/ 57150 w 228600"/>
                  <a:gd name="connsiteY16" fmla="*/ 171450 h 285750"/>
                  <a:gd name="connsiteX17" fmla="*/ 57150 w 228600"/>
                  <a:gd name="connsiteY17" fmla="*/ 133350 h 285750"/>
                  <a:gd name="connsiteX18" fmla="*/ 95250 w 228600"/>
                  <a:gd name="connsiteY18" fmla="*/ 133350 h 285750"/>
                  <a:gd name="connsiteX19" fmla="*/ 95250 w 228600"/>
                  <a:gd name="connsiteY19" fmla="*/ 171450 h 285750"/>
                  <a:gd name="connsiteX20" fmla="*/ 133350 w 228600"/>
                  <a:gd name="connsiteY20" fmla="*/ 285750 h 285750"/>
                  <a:gd name="connsiteX21" fmla="*/ 228600 w 228600"/>
                  <a:gd name="connsiteY21" fmla="*/ 285750 h 285750"/>
                  <a:gd name="connsiteX22" fmla="*/ 228600 w 228600"/>
                  <a:gd name="connsiteY22" fmla="*/ 0 h 285750"/>
                  <a:gd name="connsiteX23" fmla="*/ 0 w 228600"/>
                  <a:gd name="connsiteY23" fmla="*/ 0 h 285750"/>
                  <a:gd name="connsiteX24" fmla="*/ 0 w 228600"/>
                  <a:gd name="connsiteY24" fmla="*/ 209550 h 285750"/>
                  <a:gd name="connsiteX25" fmla="*/ 133350 w 228600"/>
                  <a:gd name="connsiteY25" fmla="*/ 209550 h 285750"/>
                  <a:gd name="connsiteX26" fmla="*/ 133350 w 228600"/>
                  <a:gd name="connsiteY26" fmla="*/ 2857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28600" h="285750">
                    <a:moveTo>
                      <a:pt x="133350" y="133350"/>
                    </a:moveTo>
                    <a:lnTo>
                      <a:pt x="171450" y="133350"/>
                    </a:lnTo>
                    <a:lnTo>
                      <a:pt x="171450" y="171450"/>
                    </a:lnTo>
                    <a:lnTo>
                      <a:pt x="133350" y="171450"/>
                    </a:lnTo>
                    <a:lnTo>
                      <a:pt x="133350" y="133350"/>
                    </a:lnTo>
                    <a:close/>
                    <a:moveTo>
                      <a:pt x="133350" y="57150"/>
                    </a:moveTo>
                    <a:lnTo>
                      <a:pt x="171450" y="57150"/>
                    </a:lnTo>
                    <a:lnTo>
                      <a:pt x="171450" y="95250"/>
                    </a:lnTo>
                    <a:lnTo>
                      <a:pt x="133350" y="95250"/>
                    </a:lnTo>
                    <a:lnTo>
                      <a:pt x="133350" y="57150"/>
                    </a:lnTo>
                    <a:close/>
                    <a:moveTo>
                      <a:pt x="95250" y="95250"/>
                    </a:moveTo>
                    <a:lnTo>
                      <a:pt x="57150" y="95250"/>
                    </a:lnTo>
                    <a:lnTo>
                      <a:pt x="57150" y="57150"/>
                    </a:lnTo>
                    <a:lnTo>
                      <a:pt x="95250" y="57150"/>
                    </a:lnTo>
                    <a:lnTo>
                      <a:pt x="95250" y="95250"/>
                    </a:lnTo>
                    <a:close/>
                    <a:moveTo>
                      <a:pt x="95250" y="171450"/>
                    </a:moveTo>
                    <a:lnTo>
                      <a:pt x="57150" y="171450"/>
                    </a:lnTo>
                    <a:lnTo>
                      <a:pt x="57150" y="133350"/>
                    </a:lnTo>
                    <a:lnTo>
                      <a:pt x="95250" y="133350"/>
                    </a:lnTo>
                    <a:lnTo>
                      <a:pt x="95250" y="171450"/>
                    </a:lnTo>
                    <a:close/>
                    <a:moveTo>
                      <a:pt x="133350" y="285750"/>
                    </a:moveTo>
                    <a:lnTo>
                      <a:pt x="228600" y="285750"/>
                    </a:lnTo>
                    <a:lnTo>
                      <a:pt x="228600" y="0"/>
                    </a:lnTo>
                    <a:lnTo>
                      <a:pt x="0" y="0"/>
                    </a:lnTo>
                    <a:lnTo>
                      <a:pt x="0" y="209550"/>
                    </a:lnTo>
                    <a:lnTo>
                      <a:pt x="133350" y="209550"/>
                    </a:lnTo>
                    <a:lnTo>
                      <a:pt x="133350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53DCF83-EA80-33C6-0237-2D79AC5C7583}"/>
                </a:ext>
              </a:extLst>
            </p:cNvPr>
            <p:cNvSpPr txBox="1"/>
            <p:nvPr/>
          </p:nvSpPr>
          <p:spPr>
            <a:xfrm>
              <a:off x="2523785" y="5129753"/>
              <a:ext cx="1644444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On-Premises</a:t>
              </a:r>
              <a:b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</a:br>
              <a:r>
                <a:rPr lang="en-GB" sz="1200" i="1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Infrastructure Platform</a:t>
              </a:r>
              <a:endParaRPr lang="en-GB" sz="1800" i="1" dirty="0">
                <a:solidFill>
                  <a:srgbClr val="3A20A0"/>
                </a:solidFill>
                <a:latin typeface="Aptos Display" panose="020B0004020202020204" pitchFamily="34" charset="0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DC7FBE4-840E-413A-5C87-A6AC79E4D9D5}"/>
              </a:ext>
            </a:extLst>
          </p:cNvPr>
          <p:cNvGrpSpPr/>
          <p:nvPr/>
        </p:nvGrpSpPr>
        <p:grpSpPr>
          <a:xfrm>
            <a:off x="3904563" y="4569157"/>
            <a:ext cx="1010220" cy="1110817"/>
            <a:chOff x="4721725" y="4569157"/>
            <a:chExt cx="1010220" cy="111081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22CF459-758B-477D-849C-56F81FA20323}"/>
                </a:ext>
              </a:extLst>
            </p:cNvPr>
            <p:cNvGrpSpPr/>
            <p:nvPr/>
          </p:nvGrpSpPr>
          <p:grpSpPr>
            <a:xfrm>
              <a:off x="4937707" y="4569157"/>
              <a:ext cx="578255" cy="594320"/>
              <a:chOff x="4217182" y="4572882"/>
              <a:chExt cx="578255" cy="594320"/>
            </a:xfrm>
            <a:gradFill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</a:gra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BA69146-F2B2-053B-A9E5-34D56FBD3B6A}"/>
                  </a:ext>
                </a:extLst>
              </p:cNvPr>
              <p:cNvSpPr/>
              <p:nvPr/>
            </p:nvSpPr>
            <p:spPr>
              <a:xfrm>
                <a:off x="4482216" y="5022638"/>
                <a:ext cx="48188" cy="64250"/>
              </a:xfrm>
              <a:custGeom>
                <a:avLst/>
                <a:gdLst>
                  <a:gd name="connsiteX0" fmla="*/ 0 w 48188"/>
                  <a:gd name="connsiteY0" fmla="*/ 0 h 64250"/>
                  <a:gd name="connsiteX1" fmla="*/ 48188 w 48188"/>
                  <a:gd name="connsiteY1" fmla="*/ 0 h 64250"/>
                  <a:gd name="connsiteX2" fmla="*/ 48188 w 48188"/>
                  <a:gd name="connsiteY2" fmla="*/ 64251 h 64250"/>
                  <a:gd name="connsiteX3" fmla="*/ 0 w 48188"/>
                  <a:gd name="connsiteY3" fmla="*/ 64251 h 64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88" h="64250">
                    <a:moveTo>
                      <a:pt x="0" y="0"/>
                    </a:moveTo>
                    <a:lnTo>
                      <a:pt x="48188" y="0"/>
                    </a:lnTo>
                    <a:lnTo>
                      <a:pt x="48188" y="64251"/>
                    </a:lnTo>
                    <a:lnTo>
                      <a:pt x="0" y="64251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16F9A97-59D3-587A-C4AB-C3B2C37501F9}"/>
                  </a:ext>
                </a:extLst>
              </p:cNvPr>
              <p:cNvSpPr/>
              <p:nvPr/>
            </p:nvSpPr>
            <p:spPr>
              <a:xfrm>
                <a:off x="4482216" y="5119014"/>
                <a:ext cx="48188" cy="48188"/>
              </a:xfrm>
              <a:custGeom>
                <a:avLst/>
                <a:gdLst>
                  <a:gd name="connsiteX0" fmla="*/ 0 w 48188"/>
                  <a:gd name="connsiteY0" fmla="*/ 0 h 48188"/>
                  <a:gd name="connsiteX1" fmla="*/ 48188 w 48188"/>
                  <a:gd name="connsiteY1" fmla="*/ 0 h 48188"/>
                  <a:gd name="connsiteX2" fmla="*/ 48188 w 48188"/>
                  <a:gd name="connsiteY2" fmla="*/ 48188 h 48188"/>
                  <a:gd name="connsiteX3" fmla="*/ 0 w 48188"/>
                  <a:gd name="connsiteY3" fmla="*/ 48188 h 4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88" h="48188">
                    <a:moveTo>
                      <a:pt x="0" y="0"/>
                    </a:moveTo>
                    <a:lnTo>
                      <a:pt x="48188" y="0"/>
                    </a:lnTo>
                    <a:lnTo>
                      <a:pt x="48188" y="48188"/>
                    </a:lnTo>
                    <a:lnTo>
                      <a:pt x="0" y="48188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277A875-5668-3943-5C0A-6943369A8AD3}"/>
                  </a:ext>
                </a:extLst>
              </p:cNvPr>
              <p:cNvSpPr/>
              <p:nvPr/>
            </p:nvSpPr>
            <p:spPr>
              <a:xfrm>
                <a:off x="4562529" y="5119014"/>
                <a:ext cx="232908" cy="48188"/>
              </a:xfrm>
              <a:custGeom>
                <a:avLst/>
                <a:gdLst>
                  <a:gd name="connsiteX0" fmla="*/ 0 w 232908"/>
                  <a:gd name="connsiteY0" fmla="*/ 0 h 48188"/>
                  <a:gd name="connsiteX1" fmla="*/ 232909 w 232908"/>
                  <a:gd name="connsiteY1" fmla="*/ 0 h 48188"/>
                  <a:gd name="connsiteX2" fmla="*/ 232909 w 232908"/>
                  <a:gd name="connsiteY2" fmla="*/ 48188 h 48188"/>
                  <a:gd name="connsiteX3" fmla="*/ 0 w 232908"/>
                  <a:gd name="connsiteY3" fmla="*/ 48188 h 4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908" h="48188">
                    <a:moveTo>
                      <a:pt x="0" y="0"/>
                    </a:moveTo>
                    <a:lnTo>
                      <a:pt x="232909" y="0"/>
                    </a:lnTo>
                    <a:lnTo>
                      <a:pt x="232909" y="48188"/>
                    </a:lnTo>
                    <a:lnTo>
                      <a:pt x="0" y="48188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3F14CEA-96F1-CF18-1333-BB0E56F28224}"/>
                  </a:ext>
                </a:extLst>
              </p:cNvPr>
              <p:cNvSpPr/>
              <p:nvPr/>
            </p:nvSpPr>
            <p:spPr>
              <a:xfrm>
                <a:off x="4217182" y="5119014"/>
                <a:ext cx="232908" cy="48188"/>
              </a:xfrm>
              <a:custGeom>
                <a:avLst/>
                <a:gdLst>
                  <a:gd name="connsiteX0" fmla="*/ 0 w 232908"/>
                  <a:gd name="connsiteY0" fmla="*/ 0 h 48188"/>
                  <a:gd name="connsiteX1" fmla="*/ 232909 w 232908"/>
                  <a:gd name="connsiteY1" fmla="*/ 0 h 48188"/>
                  <a:gd name="connsiteX2" fmla="*/ 232909 w 232908"/>
                  <a:gd name="connsiteY2" fmla="*/ 48188 h 48188"/>
                  <a:gd name="connsiteX3" fmla="*/ 0 w 232908"/>
                  <a:gd name="connsiteY3" fmla="*/ 48188 h 4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908" h="48188">
                    <a:moveTo>
                      <a:pt x="0" y="0"/>
                    </a:moveTo>
                    <a:lnTo>
                      <a:pt x="232909" y="0"/>
                    </a:lnTo>
                    <a:lnTo>
                      <a:pt x="232909" y="48188"/>
                    </a:lnTo>
                    <a:lnTo>
                      <a:pt x="0" y="48188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0667E3B-420D-F296-C902-6771497882C3}"/>
                  </a:ext>
                </a:extLst>
              </p:cNvPr>
              <p:cNvSpPr/>
              <p:nvPr/>
            </p:nvSpPr>
            <p:spPr>
              <a:xfrm>
                <a:off x="4249307" y="4894136"/>
                <a:ext cx="514006" cy="128501"/>
              </a:xfrm>
              <a:custGeom>
                <a:avLst/>
                <a:gdLst>
                  <a:gd name="connsiteX0" fmla="*/ 485254 w 514006"/>
                  <a:gd name="connsiteY0" fmla="*/ 0 h 128501"/>
                  <a:gd name="connsiteX1" fmla="*/ 28752 w 514006"/>
                  <a:gd name="connsiteY1" fmla="*/ 0 h 128501"/>
                  <a:gd name="connsiteX2" fmla="*/ 0 w 514006"/>
                  <a:gd name="connsiteY2" fmla="*/ 28752 h 128501"/>
                  <a:gd name="connsiteX3" fmla="*/ 0 w 514006"/>
                  <a:gd name="connsiteY3" fmla="*/ 99749 h 128501"/>
                  <a:gd name="connsiteX4" fmla="*/ 28752 w 514006"/>
                  <a:gd name="connsiteY4" fmla="*/ 128502 h 128501"/>
                  <a:gd name="connsiteX5" fmla="*/ 485254 w 514006"/>
                  <a:gd name="connsiteY5" fmla="*/ 128502 h 128501"/>
                  <a:gd name="connsiteX6" fmla="*/ 514006 w 514006"/>
                  <a:gd name="connsiteY6" fmla="*/ 99749 h 128501"/>
                  <a:gd name="connsiteX7" fmla="*/ 514006 w 514006"/>
                  <a:gd name="connsiteY7" fmla="*/ 28752 h 128501"/>
                  <a:gd name="connsiteX8" fmla="*/ 485254 w 514006"/>
                  <a:gd name="connsiteY8" fmla="*/ 0 h 128501"/>
                  <a:gd name="connsiteX9" fmla="*/ 80313 w 514006"/>
                  <a:gd name="connsiteY9" fmla="*/ 80313 h 128501"/>
                  <a:gd name="connsiteX10" fmla="*/ 64251 w 514006"/>
                  <a:gd name="connsiteY10" fmla="*/ 64251 h 128501"/>
                  <a:gd name="connsiteX11" fmla="*/ 80313 w 514006"/>
                  <a:gd name="connsiteY11" fmla="*/ 48188 h 128501"/>
                  <a:gd name="connsiteX12" fmla="*/ 96376 w 514006"/>
                  <a:gd name="connsiteY12" fmla="*/ 64251 h 128501"/>
                  <a:gd name="connsiteX13" fmla="*/ 80313 w 514006"/>
                  <a:gd name="connsiteY13" fmla="*/ 80313 h 128501"/>
                  <a:gd name="connsiteX14" fmla="*/ 160627 w 514006"/>
                  <a:gd name="connsiteY14" fmla="*/ 80313 h 128501"/>
                  <a:gd name="connsiteX15" fmla="*/ 144564 w 514006"/>
                  <a:gd name="connsiteY15" fmla="*/ 64251 h 128501"/>
                  <a:gd name="connsiteX16" fmla="*/ 160627 w 514006"/>
                  <a:gd name="connsiteY16" fmla="*/ 48188 h 128501"/>
                  <a:gd name="connsiteX17" fmla="*/ 176690 w 514006"/>
                  <a:gd name="connsiteY17" fmla="*/ 64251 h 128501"/>
                  <a:gd name="connsiteX18" fmla="*/ 160627 w 514006"/>
                  <a:gd name="connsiteY18" fmla="*/ 80313 h 128501"/>
                  <a:gd name="connsiteX19" fmla="*/ 240940 w 514006"/>
                  <a:gd name="connsiteY19" fmla="*/ 80313 h 128501"/>
                  <a:gd name="connsiteX20" fmla="*/ 224878 w 514006"/>
                  <a:gd name="connsiteY20" fmla="*/ 64251 h 128501"/>
                  <a:gd name="connsiteX21" fmla="*/ 240940 w 514006"/>
                  <a:gd name="connsiteY21" fmla="*/ 48188 h 128501"/>
                  <a:gd name="connsiteX22" fmla="*/ 257003 w 514006"/>
                  <a:gd name="connsiteY22" fmla="*/ 64251 h 128501"/>
                  <a:gd name="connsiteX23" fmla="*/ 240940 w 514006"/>
                  <a:gd name="connsiteY23" fmla="*/ 80313 h 1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4006" h="128501">
                    <a:moveTo>
                      <a:pt x="485254" y="0"/>
                    </a:moveTo>
                    <a:lnTo>
                      <a:pt x="28752" y="0"/>
                    </a:lnTo>
                    <a:cubicBezTo>
                      <a:pt x="12873" y="0"/>
                      <a:pt x="0" y="12873"/>
                      <a:pt x="0" y="28752"/>
                    </a:cubicBezTo>
                    <a:lnTo>
                      <a:pt x="0" y="99749"/>
                    </a:lnTo>
                    <a:cubicBezTo>
                      <a:pt x="0" y="115629"/>
                      <a:pt x="12873" y="128502"/>
                      <a:pt x="28752" y="128502"/>
                    </a:cubicBezTo>
                    <a:lnTo>
                      <a:pt x="485254" y="128502"/>
                    </a:lnTo>
                    <a:cubicBezTo>
                      <a:pt x="501133" y="128502"/>
                      <a:pt x="514006" y="115629"/>
                      <a:pt x="514006" y="99749"/>
                    </a:cubicBezTo>
                    <a:lnTo>
                      <a:pt x="514006" y="28752"/>
                    </a:lnTo>
                    <a:cubicBezTo>
                      <a:pt x="514006" y="12873"/>
                      <a:pt x="501133" y="0"/>
                      <a:pt x="485254" y="0"/>
                    </a:cubicBezTo>
                    <a:close/>
                    <a:moveTo>
                      <a:pt x="80313" y="80313"/>
                    </a:moveTo>
                    <a:cubicBezTo>
                      <a:pt x="71442" y="80313"/>
                      <a:pt x="64251" y="73122"/>
                      <a:pt x="64251" y="64251"/>
                    </a:cubicBezTo>
                    <a:cubicBezTo>
                      <a:pt x="64251" y="55379"/>
                      <a:pt x="71442" y="48188"/>
                      <a:pt x="80313" y="48188"/>
                    </a:cubicBezTo>
                    <a:cubicBezTo>
                      <a:pt x="89185" y="48188"/>
                      <a:pt x="96376" y="55379"/>
                      <a:pt x="96376" y="64251"/>
                    </a:cubicBezTo>
                    <a:cubicBezTo>
                      <a:pt x="96376" y="73122"/>
                      <a:pt x="89185" y="80313"/>
                      <a:pt x="80313" y="80313"/>
                    </a:cubicBezTo>
                    <a:close/>
                    <a:moveTo>
                      <a:pt x="160627" y="80313"/>
                    </a:moveTo>
                    <a:cubicBezTo>
                      <a:pt x="151755" y="80313"/>
                      <a:pt x="144564" y="73122"/>
                      <a:pt x="144564" y="64251"/>
                    </a:cubicBezTo>
                    <a:cubicBezTo>
                      <a:pt x="144564" y="55379"/>
                      <a:pt x="151755" y="48188"/>
                      <a:pt x="160627" y="48188"/>
                    </a:cubicBezTo>
                    <a:cubicBezTo>
                      <a:pt x="169498" y="48188"/>
                      <a:pt x="176690" y="55379"/>
                      <a:pt x="176690" y="64251"/>
                    </a:cubicBezTo>
                    <a:cubicBezTo>
                      <a:pt x="176690" y="73122"/>
                      <a:pt x="169498" y="80313"/>
                      <a:pt x="160627" y="80313"/>
                    </a:cubicBezTo>
                    <a:close/>
                    <a:moveTo>
                      <a:pt x="240940" y="80313"/>
                    </a:moveTo>
                    <a:cubicBezTo>
                      <a:pt x="232069" y="80313"/>
                      <a:pt x="224878" y="73122"/>
                      <a:pt x="224878" y="64251"/>
                    </a:cubicBezTo>
                    <a:cubicBezTo>
                      <a:pt x="224878" y="55379"/>
                      <a:pt x="232069" y="48188"/>
                      <a:pt x="240940" y="48188"/>
                    </a:cubicBezTo>
                    <a:cubicBezTo>
                      <a:pt x="249812" y="48188"/>
                      <a:pt x="257003" y="55379"/>
                      <a:pt x="257003" y="64251"/>
                    </a:cubicBezTo>
                    <a:cubicBezTo>
                      <a:pt x="257003" y="73122"/>
                      <a:pt x="249812" y="80313"/>
                      <a:pt x="240940" y="80313"/>
                    </a:cubicBez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BC02DD1-FB14-3734-F661-199A50D46804}"/>
                  </a:ext>
                </a:extLst>
              </p:cNvPr>
              <p:cNvSpPr/>
              <p:nvPr/>
            </p:nvSpPr>
            <p:spPr>
              <a:xfrm>
                <a:off x="4249307" y="4733509"/>
                <a:ext cx="514006" cy="128501"/>
              </a:xfrm>
              <a:custGeom>
                <a:avLst/>
                <a:gdLst>
                  <a:gd name="connsiteX0" fmla="*/ 485254 w 514006"/>
                  <a:gd name="connsiteY0" fmla="*/ 0 h 128501"/>
                  <a:gd name="connsiteX1" fmla="*/ 28752 w 514006"/>
                  <a:gd name="connsiteY1" fmla="*/ 0 h 128501"/>
                  <a:gd name="connsiteX2" fmla="*/ 0 w 514006"/>
                  <a:gd name="connsiteY2" fmla="*/ 28752 h 128501"/>
                  <a:gd name="connsiteX3" fmla="*/ 0 w 514006"/>
                  <a:gd name="connsiteY3" fmla="*/ 99749 h 128501"/>
                  <a:gd name="connsiteX4" fmla="*/ 28752 w 514006"/>
                  <a:gd name="connsiteY4" fmla="*/ 128502 h 128501"/>
                  <a:gd name="connsiteX5" fmla="*/ 485254 w 514006"/>
                  <a:gd name="connsiteY5" fmla="*/ 128502 h 128501"/>
                  <a:gd name="connsiteX6" fmla="*/ 514006 w 514006"/>
                  <a:gd name="connsiteY6" fmla="*/ 99749 h 128501"/>
                  <a:gd name="connsiteX7" fmla="*/ 514006 w 514006"/>
                  <a:gd name="connsiteY7" fmla="*/ 28752 h 128501"/>
                  <a:gd name="connsiteX8" fmla="*/ 485254 w 514006"/>
                  <a:gd name="connsiteY8" fmla="*/ 0 h 128501"/>
                  <a:gd name="connsiteX9" fmla="*/ 80313 w 514006"/>
                  <a:gd name="connsiteY9" fmla="*/ 80313 h 128501"/>
                  <a:gd name="connsiteX10" fmla="*/ 64251 w 514006"/>
                  <a:gd name="connsiteY10" fmla="*/ 64251 h 128501"/>
                  <a:gd name="connsiteX11" fmla="*/ 80313 w 514006"/>
                  <a:gd name="connsiteY11" fmla="*/ 48188 h 128501"/>
                  <a:gd name="connsiteX12" fmla="*/ 96376 w 514006"/>
                  <a:gd name="connsiteY12" fmla="*/ 64251 h 128501"/>
                  <a:gd name="connsiteX13" fmla="*/ 80313 w 514006"/>
                  <a:gd name="connsiteY13" fmla="*/ 80313 h 128501"/>
                  <a:gd name="connsiteX14" fmla="*/ 160627 w 514006"/>
                  <a:gd name="connsiteY14" fmla="*/ 80313 h 128501"/>
                  <a:gd name="connsiteX15" fmla="*/ 144564 w 514006"/>
                  <a:gd name="connsiteY15" fmla="*/ 64251 h 128501"/>
                  <a:gd name="connsiteX16" fmla="*/ 160627 w 514006"/>
                  <a:gd name="connsiteY16" fmla="*/ 48188 h 128501"/>
                  <a:gd name="connsiteX17" fmla="*/ 176690 w 514006"/>
                  <a:gd name="connsiteY17" fmla="*/ 64251 h 128501"/>
                  <a:gd name="connsiteX18" fmla="*/ 160627 w 514006"/>
                  <a:gd name="connsiteY18" fmla="*/ 80313 h 128501"/>
                  <a:gd name="connsiteX19" fmla="*/ 240940 w 514006"/>
                  <a:gd name="connsiteY19" fmla="*/ 80313 h 128501"/>
                  <a:gd name="connsiteX20" fmla="*/ 224878 w 514006"/>
                  <a:gd name="connsiteY20" fmla="*/ 64251 h 128501"/>
                  <a:gd name="connsiteX21" fmla="*/ 240940 w 514006"/>
                  <a:gd name="connsiteY21" fmla="*/ 48188 h 128501"/>
                  <a:gd name="connsiteX22" fmla="*/ 257003 w 514006"/>
                  <a:gd name="connsiteY22" fmla="*/ 64251 h 128501"/>
                  <a:gd name="connsiteX23" fmla="*/ 240940 w 514006"/>
                  <a:gd name="connsiteY23" fmla="*/ 80313 h 1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4006" h="128501">
                    <a:moveTo>
                      <a:pt x="485254" y="0"/>
                    </a:moveTo>
                    <a:lnTo>
                      <a:pt x="28752" y="0"/>
                    </a:lnTo>
                    <a:cubicBezTo>
                      <a:pt x="12873" y="0"/>
                      <a:pt x="0" y="12873"/>
                      <a:pt x="0" y="28752"/>
                    </a:cubicBezTo>
                    <a:lnTo>
                      <a:pt x="0" y="99749"/>
                    </a:lnTo>
                    <a:cubicBezTo>
                      <a:pt x="0" y="115629"/>
                      <a:pt x="12873" y="128502"/>
                      <a:pt x="28752" y="128502"/>
                    </a:cubicBezTo>
                    <a:lnTo>
                      <a:pt x="485254" y="128502"/>
                    </a:lnTo>
                    <a:cubicBezTo>
                      <a:pt x="501133" y="128502"/>
                      <a:pt x="514006" y="115629"/>
                      <a:pt x="514006" y="99749"/>
                    </a:cubicBezTo>
                    <a:lnTo>
                      <a:pt x="514006" y="28752"/>
                    </a:lnTo>
                    <a:cubicBezTo>
                      <a:pt x="514006" y="12873"/>
                      <a:pt x="501133" y="0"/>
                      <a:pt x="485254" y="0"/>
                    </a:cubicBezTo>
                    <a:close/>
                    <a:moveTo>
                      <a:pt x="80313" y="80313"/>
                    </a:moveTo>
                    <a:cubicBezTo>
                      <a:pt x="71442" y="80313"/>
                      <a:pt x="64251" y="73122"/>
                      <a:pt x="64251" y="64251"/>
                    </a:cubicBezTo>
                    <a:cubicBezTo>
                      <a:pt x="64251" y="55379"/>
                      <a:pt x="71442" y="48188"/>
                      <a:pt x="80313" y="48188"/>
                    </a:cubicBezTo>
                    <a:cubicBezTo>
                      <a:pt x="89185" y="48188"/>
                      <a:pt x="96376" y="55379"/>
                      <a:pt x="96376" y="64251"/>
                    </a:cubicBezTo>
                    <a:cubicBezTo>
                      <a:pt x="96376" y="73122"/>
                      <a:pt x="89185" y="80313"/>
                      <a:pt x="80313" y="80313"/>
                    </a:cubicBezTo>
                    <a:close/>
                    <a:moveTo>
                      <a:pt x="160627" y="80313"/>
                    </a:moveTo>
                    <a:cubicBezTo>
                      <a:pt x="151755" y="80313"/>
                      <a:pt x="144564" y="73122"/>
                      <a:pt x="144564" y="64251"/>
                    </a:cubicBezTo>
                    <a:cubicBezTo>
                      <a:pt x="144564" y="55379"/>
                      <a:pt x="151755" y="48188"/>
                      <a:pt x="160627" y="48188"/>
                    </a:cubicBezTo>
                    <a:cubicBezTo>
                      <a:pt x="169498" y="48188"/>
                      <a:pt x="176690" y="55379"/>
                      <a:pt x="176690" y="64251"/>
                    </a:cubicBezTo>
                    <a:cubicBezTo>
                      <a:pt x="176690" y="73122"/>
                      <a:pt x="169498" y="80313"/>
                      <a:pt x="160627" y="80313"/>
                    </a:cubicBezTo>
                    <a:close/>
                    <a:moveTo>
                      <a:pt x="240940" y="80313"/>
                    </a:moveTo>
                    <a:cubicBezTo>
                      <a:pt x="232069" y="80313"/>
                      <a:pt x="224878" y="73122"/>
                      <a:pt x="224878" y="64251"/>
                    </a:cubicBezTo>
                    <a:cubicBezTo>
                      <a:pt x="224878" y="55379"/>
                      <a:pt x="232069" y="48188"/>
                      <a:pt x="240940" y="48188"/>
                    </a:cubicBezTo>
                    <a:cubicBezTo>
                      <a:pt x="249812" y="48188"/>
                      <a:pt x="257003" y="55379"/>
                      <a:pt x="257003" y="64251"/>
                    </a:cubicBezTo>
                    <a:cubicBezTo>
                      <a:pt x="257003" y="73122"/>
                      <a:pt x="249812" y="80313"/>
                      <a:pt x="240940" y="80313"/>
                    </a:cubicBez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5EC471D-B6E1-0D18-C675-7EEC9A7934F0}"/>
                  </a:ext>
                </a:extLst>
              </p:cNvPr>
              <p:cNvSpPr/>
              <p:nvPr/>
            </p:nvSpPr>
            <p:spPr>
              <a:xfrm>
                <a:off x="4249307" y="4572882"/>
                <a:ext cx="514006" cy="128501"/>
              </a:xfrm>
              <a:custGeom>
                <a:avLst/>
                <a:gdLst>
                  <a:gd name="connsiteX0" fmla="*/ 485254 w 514006"/>
                  <a:gd name="connsiteY0" fmla="*/ 0 h 128501"/>
                  <a:gd name="connsiteX1" fmla="*/ 28752 w 514006"/>
                  <a:gd name="connsiteY1" fmla="*/ 0 h 128501"/>
                  <a:gd name="connsiteX2" fmla="*/ 0 w 514006"/>
                  <a:gd name="connsiteY2" fmla="*/ 28752 h 128501"/>
                  <a:gd name="connsiteX3" fmla="*/ 0 w 514006"/>
                  <a:gd name="connsiteY3" fmla="*/ 99749 h 128501"/>
                  <a:gd name="connsiteX4" fmla="*/ 28752 w 514006"/>
                  <a:gd name="connsiteY4" fmla="*/ 128502 h 128501"/>
                  <a:gd name="connsiteX5" fmla="*/ 485254 w 514006"/>
                  <a:gd name="connsiteY5" fmla="*/ 128502 h 128501"/>
                  <a:gd name="connsiteX6" fmla="*/ 514006 w 514006"/>
                  <a:gd name="connsiteY6" fmla="*/ 99749 h 128501"/>
                  <a:gd name="connsiteX7" fmla="*/ 514006 w 514006"/>
                  <a:gd name="connsiteY7" fmla="*/ 28752 h 128501"/>
                  <a:gd name="connsiteX8" fmla="*/ 485254 w 514006"/>
                  <a:gd name="connsiteY8" fmla="*/ 0 h 128501"/>
                  <a:gd name="connsiteX9" fmla="*/ 80313 w 514006"/>
                  <a:gd name="connsiteY9" fmla="*/ 80313 h 128501"/>
                  <a:gd name="connsiteX10" fmla="*/ 64251 w 514006"/>
                  <a:gd name="connsiteY10" fmla="*/ 64251 h 128501"/>
                  <a:gd name="connsiteX11" fmla="*/ 80313 w 514006"/>
                  <a:gd name="connsiteY11" fmla="*/ 48188 h 128501"/>
                  <a:gd name="connsiteX12" fmla="*/ 96376 w 514006"/>
                  <a:gd name="connsiteY12" fmla="*/ 64251 h 128501"/>
                  <a:gd name="connsiteX13" fmla="*/ 80313 w 514006"/>
                  <a:gd name="connsiteY13" fmla="*/ 80313 h 128501"/>
                  <a:gd name="connsiteX14" fmla="*/ 160627 w 514006"/>
                  <a:gd name="connsiteY14" fmla="*/ 80313 h 128501"/>
                  <a:gd name="connsiteX15" fmla="*/ 144564 w 514006"/>
                  <a:gd name="connsiteY15" fmla="*/ 64251 h 128501"/>
                  <a:gd name="connsiteX16" fmla="*/ 160627 w 514006"/>
                  <a:gd name="connsiteY16" fmla="*/ 48188 h 128501"/>
                  <a:gd name="connsiteX17" fmla="*/ 176690 w 514006"/>
                  <a:gd name="connsiteY17" fmla="*/ 64251 h 128501"/>
                  <a:gd name="connsiteX18" fmla="*/ 160627 w 514006"/>
                  <a:gd name="connsiteY18" fmla="*/ 80313 h 128501"/>
                  <a:gd name="connsiteX19" fmla="*/ 240940 w 514006"/>
                  <a:gd name="connsiteY19" fmla="*/ 80313 h 128501"/>
                  <a:gd name="connsiteX20" fmla="*/ 224878 w 514006"/>
                  <a:gd name="connsiteY20" fmla="*/ 64251 h 128501"/>
                  <a:gd name="connsiteX21" fmla="*/ 240940 w 514006"/>
                  <a:gd name="connsiteY21" fmla="*/ 48188 h 128501"/>
                  <a:gd name="connsiteX22" fmla="*/ 257003 w 514006"/>
                  <a:gd name="connsiteY22" fmla="*/ 64251 h 128501"/>
                  <a:gd name="connsiteX23" fmla="*/ 240940 w 514006"/>
                  <a:gd name="connsiteY23" fmla="*/ 80313 h 1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4006" h="128501">
                    <a:moveTo>
                      <a:pt x="485254" y="0"/>
                    </a:moveTo>
                    <a:lnTo>
                      <a:pt x="28752" y="0"/>
                    </a:lnTo>
                    <a:cubicBezTo>
                      <a:pt x="12873" y="0"/>
                      <a:pt x="0" y="12873"/>
                      <a:pt x="0" y="28752"/>
                    </a:cubicBezTo>
                    <a:lnTo>
                      <a:pt x="0" y="99749"/>
                    </a:lnTo>
                    <a:cubicBezTo>
                      <a:pt x="0" y="115629"/>
                      <a:pt x="12873" y="128502"/>
                      <a:pt x="28752" y="128502"/>
                    </a:cubicBezTo>
                    <a:lnTo>
                      <a:pt x="485254" y="128502"/>
                    </a:lnTo>
                    <a:cubicBezTo>
                      <a:pt x="501133" y="128502"/>
                      <a:pt x="514006" y="115629"/>
                      <a:pt x="514006" y="99749"/>
                    </a:cubicBezTo>
                    <a:lnTo>
                      <a:pt x="514006" y="28752"/>
                    </a:lnTo>
                    <a:cubicBezTo>
                      <a:pt x="514006" y="12873"/>
                      <a:pt x="501133" y="0"/>
                      <a:pt x="485254" y="0"/>
                    </a:cubicBezTo>
                    <a:close/>
                    <a:moveTo>
                      <a:pt x="80313" y="80313"/>
                    </a:moveTo>
                    <a:cubicBezTo>
                      <a:pt x="71442" y="80313"/>
                      <a:pt x="64251" y="73122"/>
                      <a:pt x="64251" y="64251"/>
                    </a:cubicBezTo>
                    <a:cubicBezTo>
                      <a:pt x="64251" y="55379"/>
                      <a:pt x="71442" y="48188"/>
                      <a:pt x="80313" y="48188"/>
                    </a:cubicBezTo>
                    <a:cubicBezTo>
                      <a:pt x="89185" y="48188"/>
                      <a:pt x="96376" y="55379"/>
                      <a:pt x="96376" y="64251"/>
                    </a:cubicBezTo>
                    <a:cubicBezTo>
                      <a:pt x="96376" y="73122"/>
                      <a:pt x="89185" y="80313"/>
                      <a:pt x="80313" y="80313"/>
                    </a:cubicBezTo>
                    <a:close/>
                    <a:moveTo>
                      <a:pt x="160627" y="80313"/>
                    </a:moveTo>
                    <a:cubicBezTo>
                      <a:pt x="151755" y="80313"/>
                      <a:pt x="144564" y="73122"/>
                      <a:pt x="144564" y="64251"/>
                    </a:cubicBezTo>
                    <a:cubicBezTo>
                      <a:pt x="144564" y="55379"/>
                      <a:pt x="151755" y="48188"/>
                      <a:pt x="160627" y="48188"/>
                    </a:cubicBezTo>
                    <a:cubicBezTo>
                      <a:pt x="169498" y="48188"/>
                      <a:pt x="176690" y="55379"/>
                      <a:pt x="176690" y="64251"/>
                    </a:cubicBezTo>
                    <a:cubicBezTo>
                      <a:pt x="176690" y="73122"/>
                      <a:pt x="169498" y="80313"/>
                      <a:pt x="160627" y="80313"/>
                    </a:cubicBezTo>
                    <a:close/>
                    <a:moveTo>
                      <a:pt x="240940" y="80313"/>
                    </a:moveTo>
                    <a:cubicBezTo>
                      <a:pt x="232069" y="80313"/>
                      <a:pt x="224878" y="73122"/>
                      <a:pt x="224878" y="64251"/>
                    </a:cubicBezTo>
                    <a:cubicBezTo>
                      <a:pt x="224878" y="55379"/>
                      <a:pt x="232069" y="48188"/>
                      <a:pt x="240940" y="48188"/>
                    </a:cubicBezTo>
                    <a:cubicBezTo>
                      <a:pt x="249812" y="48188"/>
                      <a:pt x="257003" y="55379"/>
                      <a:pt x="257003" y="64251"/>
                    </a:cubicBezTo>
                    <a:cubicBezTo>
                      <a:pt x="257003" y="73122"/>
                      <a:pt x="249812" y="80313"/>
                      <a:pt x="240940" y="80313"/>
                    </a:cubicBez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83E83EC-02D0-A023-205A-6FC0BDF13D27}"/>
                </a:ext>
              </a:extLst>
            </p:cNvPr>
            <p:cNvSpPr txBox="1"/>
            <p:nvPr/>
          </p:nvSpPr>
          <p:spPr>
            <a:xfrm>
              <a:off x="4721725" y="5125976"/>
              <a:ext cx="101022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IaaS</a:t>
              </a:r>
              <a:b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</a:br>
              <a:r>
                <a:rPr lang="en-GB" sz="1200" i="1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Lift &amp; shift</a:t>
              </a:r>
              <a:endParaRPr lang="en-GB" sz="1800" i="1" dirty="0">
                <a:solidFill>
                  <a:srgbClr val="3A20A0"/>
                </a:solidFill>
                <a:latin typeface="Aptos Display" panose="020B0004020202020204" pitchFamily="34" charset="0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1289022-9FA8-9090-3E66-6D1A0F17353C}"/>
              </a:ext>
            </a:extLst>
          </p:cNvPr>
          <p:cNvGrpSpPr/>
          <p:nvPr/>
        </p:nvGrpSpPr>
        <p:grpSpPr>
          <a:xfrm>
            <a:off x="6671854" y="4581635"/>
            <a:ext cx="1287136" cy="1190672"/>
            <a:chOff x="6366217" y="4581635"/>
            <a:chExt cx="1287136" cy="1190672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2811BBE5-C081-8A42-42B7-F443C164A74B}"/>
                </a:ext>
              </a:extLst>
            </p:cNvPr>
            <p:cNvGrpSpPr/>
            <p:nvPr/>
          </p:nvGrpSpPr>
          <p:grpSpPr>
            <a:xfrm>
              <a:off x="6726662" y="4581635"/>
              <a:ext cx="578255" cy="569365"/>
              <a:chOff x="5278625" y="4616897"/>
              <a:chExt cx="578255" cy="569365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59F6EF1-BCAD-070E-42C6-C9EC4052E40B}"/>
                  </a:ext>
                </a:extLst>
              </p:cNvPr>
              <p:cNvGrpSpPr/>
              <p:nvPr/>
            </p:nvGrpSpPr>
            <p:grpSpPr>
              <a:xfrm rot="10800000">
                <a:off x="5278625" y="4913196"/>
                <a:ext cx="578255" cy="273066"/>
                <a:chOff x="5276625" y="4881111"/>
                <a:chExt cx="578255" cy="273066"/>
              </a:xfr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10800000" scaled="1"/>
                <a:tileRect/>
              </a:gradFill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BD2F3FB1-BA76-9A64-9907-AE220D00A3CC}"/>
                    </a:ext>
                  </a:extLst>
                </p:cNvPr>
                <p:cNvSpPr/>
                <p:nvPr/>
              </p:nvSpPr>
              <p:spPr>
                <a:xfrm>
                  <a:off x="5541659" y="5009613"/>
                  <a:ext cx="48188" cy="64250"/>
                </a:xfrm>
                <a:custGeom>
                  <a:avLst/>
                  <a:gdLst>
                    <a:gd name="connsiteX0" fmla="*/ 0 w 48188"/>
                    <a:gd name="connsiteY0" fmla="*/ 0 h 64250"/>
                    <a:gd name="connsiteX1" fmla="*/ 48188 w 48188"/>
                    <a:gd name="connsiteY1" fmla="*/ 0 h 64250"/>
                    <a:gd name="connsiteX2" fmla="*/ 48188 w 48188"/>
                    <a:gd name="connsiteY2" fmla="*/ 64251 h 64250"/>
                    <a:gd name="connsiteX3" fmla="*/ 0 w 48188"/>
                    <a:gd name="connsiteY3" fmla="*/ 64251 h 64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188" h="64250">
                      <a:moveTo>
                        <a:pt x="0" y="0"/>
                      </a:moveTo>
                      <a:lnTo>
                        <a:pt x="48188" y="0"/>
                      </a:lnTo>
                      <a:lnTo>
                        <a:pt x="48188" y="64251"/>
                      </a:lnTo>
                      <a:lnTo>
                        <a:pt x="0" y="64251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u="sng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2658A6CB-7405-1431-F47E-B1E23A7EB7FC}"/>
                    </a:ext>
                  </a:extLst>
                </p:cNvPr>
                <p:cNvSpPr/>
                <p:nvPr/>
              </p:nvSpPr>
              <p:spPr>
                <a:xfrm>
                  <a:off x="5541659" y="5105989"/>
                  <a:ext cx="48188" cy="48188"/>
                </a:xfrm>
                <a:custGeom>
                  <a:avLst/>
                  <a:gdLst>
                    <a:gd name="connsiteX0" fmla="*/ 0 w 48188"/>
                    <a:gd name="connsiteY0" fmla="*/ 0 h 48188"/>
                    <a:gd name="connsiteX1" fmla="*/ 48188 w 48188"/>
                    <a:gd name="connsiteY1" fmla="*/ 0 h 48188"/>
                    <a:gd name="connsiteX2" fmla="*/ 48188 w 48188"/>
                    <a:gd name="connsiteY2" fmla="*/ 48188 h 48188"/>
                    <a:gd name="connsiteX3" fmla="*/ 0 w 48188"/>
                    <a:gd name="connsiteY3" fmla="*/ 48188 h 48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188" h="48188">
                      <a:moveTo>
                        <a:pt x="0" y="0"/>
                      </a:moveTo>
                      <a:lnTo>
                        <a:pt x="48188" y="0"/>
                      </a:lnTo>
                      <a:lnTo>
                        <a:pt x="48188" y="48188"/>
                      </a:lnTo>
                      <a:lnTo>
                        <a:pt x="0" y="48188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u="sng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ABB31A99-8CCB-2CA7-DDF2-AC2068DBDEBE}"/>
                    </a:ext>
                  </a:extLst>
                </p:cNvPr>
                <p:cNvSpPr/>
                <p:nvPr/>
              </p:nvSpPr>
              <p:spPr>
                <a:xfrm>
                  <a:off x="5621972" y="5105989"/>
                  <a:ext cx="232908" cy="48188"/>
                </a:xfrm>
                <a:custGeom>
                  <a:avLst/>
                  <a:gdLst>
                    <a:gd name="connsiteX0" fmla="*/ 0 w 232908"/>
                    <a:gd name="connsiteY0" fmla="*/ 0 h 48188"/>
                    <a:gd name="connsiteX1" fmla="*/ 232909 w 232908"/>
                    <a:gd name="connsiteY1" fmla="*/ 0 h 48188"/>
                    <a:gd name="connsiteX2" fmla="*/ 232909 w 232908"/>
                    <a:gd name="connsiteY2" fmla="*/ 48188 h 48188"/>
                    <a:gd name="connsiteX3" fmla="*/ 0 w 232908"/>
                    <a:gd name="connsiteY3" fmla="*/ 48188 h 48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908" h="48188">
                      <a:moveTo>
                        <a:pt x="0" y="0"/>
                      </a:moveTo>
                      <a:lnTo>
                        <a:pt x="232909" y="0"/>
                      </a:lnTo>
                      <a:lnTo>
                        <a:pt x="232909" y="48188"/>
                      </a:lnTo>
                      <a:lnTo>
                        <a:pt x="0" y="48188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u="sng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2CF377D9-357A-304F-9B38-C8ACB8E3BE50}"/>
                    </a:ext>
                  </a:extLst>
                </p:cNvPr>
                <p:cNvSpPr/>
                <p:nvPr/>
              </p:nvSpPr>
              <p:spPr>
                <a:xfrm>
                  <a:off x="5276625" y="5105989"/>
                  <a:ext cx="232908" cy="48188"/>
                </a:xfrm>
                <a:custGeom>
                  <a:avLst/>
                  <a:gdLst>
                    <a:gd name="connsiteX0" fmla="*/ 0 w 232908"/>
                    <a:gd name="connsiteY0" fmla="*/ 0 h 48188"/>
                    <a:gd name="connsiteX1" fmla="*/ 232909 w 232908"/>
                    <a:gd name="connsiteY1" fmla="*/ 0 h 48188"/>
                    <a:gd name="connsiteX2" fmla="*/ 232909 w 232908"/>
                    <a:gd name="connsiteY2" fmla="*/ 48188 h 48188"/>
                    <a:gd name="connsiteX3" fmla="*/ 0 w 232908"/>
                    <a:gd name="connsiteY3" fmla="*/ 48188 h 48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908" h="48188">
                      <a:moveTo>
                        <a:pt x="0" y="0"/>
                      </a:moveTo>
                      <a:lnTo>
                        <a:pt x="232909" y="0"/>
                      </a:lnTo>
                      <a:lnTo>
                        <a:pt x="232909" y="48188"/>
                      </a:lnTo>
                      <a:lnTo>
                        <a:pt x="0" y="48188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u="sng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CDA61EB9-4A2B-86CD-6358-961F4BF43531}"/>
                    </a:ext>
                  </a:extLst>
                </p:cNvPr>
                <p:cNvSpPr/>
                <p:nvPr/>
              </p:nvSpPr>
              <p:spPr>
                <a:xfrm>
                  <a:off x="5308750" y="4881111"/>
                  <a:ext cx="514006" cy="128501"/>
                </a:xfrm>
                <a:custGeom>
                  <a:avLst/>
                  <a:gdLst>
                    <a:gd name="connsiteX0" fmla="*/ 485254 w 514006"/>
                    <a:gd name="connsiteY0" fmla="*/ 0 h 128501"/>
                    <a:gd name="connsiteX1" fmla="*/ 28752 w 514006"/>
                    <a:gd name="connsiteY1" fmla="*/ 0 h 128501"/>
                    <a:gd name="connsiteX2" fmla="*/ 0 w 514006"/>
                    <a:gd name="connsiteY2" fmla="*/ 28752 h 128501"/>
                    <a:gd name="connsiteX3" fmla="*/ 0 w 514006"/>
                    <a:gd name="connsiteY3" fmla="*/ 99749 h 128501"/>
                    <a:gd name="connsiteX4" fmla="*/ 28752 w 514006"/>
                    <a:gd name="connsiteY4" fmla="*/ 128502 h 128501"/>
                    <a:gd name="connsiteX5" fmla="*/ 485254 w 514006"/>
                    <a:gd name="connsiteY5" fmla="*/ 128502 h 128501"/>
                    <a:gd name="connsiteX6" fmla="*/ 514006 w 514006"/>
                    <a:gd name="connsiteY6" fmla="*/ 99749 h 128501"/>
                    <a:gd name="connsiteX7" fmla="*/ 514006 w 514006"/>
                    <a:gd name="connsiteY7" fmla="*/ 28752 h 128501"/>
                    <a:gd name="connsiteX8" fmla="*/ 485254 w 514006"/>
                    <a:gd name="connsiteY8" fmla="*/ 0 h 128501"/>
                    <a:gd name="connsiteX9" fmla="*/ 80313 w 514006"/>
                    <a:gd name="connsiteY9" fmla="*/ 80313 h 128501"/>
                    <a:gd name="connsiteX10" fmla="*/ 64251 w 514006"/>
                    <a:gd name="connsiteY10" fmla="*/ 64251 h 128501"/>
                    <a:gd name="connsiteX11" fmla="*/ 80313 w 514006"/>
                    <a:gd name="connsiteY11" fmla="*/ 48188 h 128501"/>
                    <a:gd name="connsiteX12" fmla="*/ 96376 w 514006"/>
                    <a:gd name="connsiteY12" fmla="*/ 64251 h 128501"/>
                    <a:gd name="connsiteX13" fmla="*/ 80313 w 514006"/>
                    <a:gd name="connsiteY13" fmla="*/ 80313 h 128501"/>
                    <a:gd name="connsiteX14" fmla="*/ 160627 w 514006"/>
                    <a:gd name="connsiteY14" fmla="*/ 80313 h 128501"/>
                    <a:gd name="connsiteX15" fmla="*/ 144564 w 514006"/>
                    <a:gd name="connsiteY15" fmla="*/ 64251 h 128501"/>
                    <a:gd name="connsiteX16" fmla="*/ 160627 w 514006"/>
                    <a:gd name="connsiteY16" fmla="*/ 48188 h 128501"/>
                    <a:gd name="connsiteX17" fmla="*/ 176690 w 514006"/>
                    <a:gd name="connsiteY17" fmla="*/ 64251 h 128501"/>
                    <a:gd name="connsiteX18" fmla="*/ 160627 w 514006"/>
                    <a:gd name="connsiteY18" fmla="*/ 80313 h 128501"/>
                    <a:gd name="connsiteX19" fmla="*/ 240940 w 514006"/>
                    <a:gd name="connsiteY19" fmla="*/ 80313 h 128501"/>
                    <a:gd name="connsiteX20" fmla="*/ 224878 w 514006"/>
                    <a:gd name="connsiteY20" fmla="*/ 64251 h 128501"/>
                    <a:gd name="connsiteX21" fmla="*/ 240940 w 514006"/>
                    <a:gd name="connsiteY21" fmla="*/ 48188 h 128501"/>
                    <a:gd name="connsiteX22" fmla="*/ 257003 w 514006"/>
                    <a:gd name="connsiteY22" fmla="*/ 64251 h 128501"/>
                    <a:gd name="connsiteX23" fmla="*/ 240940 w 514006"/>
                    <a:gd name="connsiteY23" fmla="*/ 80313 h 128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14006" h="128501">
                      <a:moveTo>
                        <a:pt x="485254" y="0"/>
                      </a:moveTo>
                      <a:lnTo>
                        <a:pt x="28752" y="0"/>
                      </a:lnTo>
                      <a:cubicBezTo>
                        <a:pt x="12873" y="0"/>
                        <a:pt x="0" y="12873"/>
                        <a:pt x="0" y="28752"/>
                      </a:cubicBezTo>
                      <a:lnTo>
                        <a:pt x="0" y="99749"/>
                      </a:lnTo>
                      <a:cubicBezTo>
                        <a:pt x="0" y="115629"/>
                        <a:pt x="12873" y="128502"/>
                        <a:pt x="28752" y="128502"/>
                      </a:cubicBezTo>
                      <a:lnTo>
                        <a:pt x="485254" y="128502"/>
                      </a:lnTo>
                      <a:cubicBezTo>
                        <a:pt x="501133" y="128502"/>
                        <a:pt x="514006" y="115629"/>
                        <a:pt x="514006" y="99749"/>
                      </a:cubicBezTo>
                      <a:lnTo>
                        <a:pt x="514006" y="28752"/>
                      </a:lnTo>
                      <a:cubicBezTo>
                        <a:pt x="514006" y="12873"/>
                        <a:pt x="501133" y="0"/>
                        <a:pt x="485254" y="0"/>
                      </a:cubicBezTo>
                      <a:close/>
                      <a:moveTo>
                        <a:pt x="80313" y="80313"/>
                      </a:moveTo>
                      <a:cubicBezTo>
                        <a:pt x="71442" y="80313"/>
                        <a:pt x="64251" y="73122"/>
                        <a:pt x="64251" y="64251"/>
                      </a:cubicBezTo>
                      <a:cubicBezTo>
                        <a:pt x="64251" y="55379"/>
                        <a:pt x="71442" y="48188"/>
                        <a:pt x="80313" y="48188"/>
                      </a:cubicBezTo>
                      <a:cubicBezTo>
                        <a:pt x="89185" y="48188"/>
                        <a:pt x="96376" y="55379"/>
                        <a:pt x="96376" y="64251"/>
                      </a:cubicBezTo>
                      <a:cubicBezTo>
                        <a:pt x="96376" y="73122"/>
                        <a:pt x="89185" y="80313"/>
                        <a:pt x="80313" y="80313"/>
                      </a:cubicBezTo>
                      <a:close/>
                      <a:moveTo>
                        <a:pt x="160627" y="80313"/>
                      </a:moveTo>
                      <a:cubicBezTo>
                        <a:pt x="151755" y="80313"/>
                        <a:pt x="144564" y="73122"/>
                        <a:pt x="144564" y="64251"/>
                      </a:cubicBezTo>
                      <a:cubicBezTo>
                        <a:pt x="144564" y="55379"/>
                        <a:pt x="151755" y="48188"/>
                        <a:pt x="160627" y="48188"/>
                      </a:cubicBezTo>
                      <a:cubicBezTo>
                        <a:pt x="169498" y="48188"/>
                        <a:pt x="176690" y="55379"/>
                        <a:pt x="176690" y="64251"/>
                      </a:cubicBezTo>
                      <a:cubicBezTo>
                        <a:pt x="176690" y="73122"/>
                        <a:pt x="169498" y="80313"/>
                        <a:pt x="160627" y="80313"/>
                      </a:cubicBezTo>
                      <a:close/>
                      <a:moveTo>
                        <a:pt x="240940" y="80313"/>
                      </a:moveTo>
                      <a:cubicBezTo>
                        <a:pt x="232069" y="80313"/>
                        <a:pt x="224878" y="73122"/>
                        <a:pt x="224878" y="64251"/>
                      </a:cubicBezTo>
                      <a:cubicBezTo>
                        <a:pt x="224878" y="55379"/>
                        <a:pt x="232069" y="48188"/>
                        <a:pt x="240940" y="48188"/>
                      </a:cubicBezTo>
                      <a:cubicBezTo>
                        <a:pt x="249812" y="48188"/>
                        <a:pt x="257003" y="55379"/>
                        <a:pt x="257003" y="64251"/>
                      </a:cubicBezTo>
                      <a:cubicBezTo>
                        <a:pt x="257003" y="73122"/>
                        <a:pt x="249812" y="80313"/>
                        <a:pt x="240940" y="80313"/>
                      </a:cubicBez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u="sng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8BD86993-6E03-4ACF-B17C-ADFBBCD95770}"/>
                  </a:ext>
                </a:extLst>
              </p:cNvPr>
              <p:cNvGrpSpPr/>
              <p:nvPr/>
            </p:nvGrpSpPr>
            <p:grpSpPr>
              <a:xfrm>
                <a:off x="5288449" y="4616897"/>
                <a:ext cx="543812" cy="261013"/>
                <a:chOff x="5310749" y="4581216"/>
                <a:chExt cx="543812" cy="261013"/>
              </a:xfrm>
              <a:noFill/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22D817B-6887-2C96-6AA0-82C06371860A}"/>
                    </a:ext>
                  </a:extLst>
                </p:cNvPr>
                <p:cNvSpPr/>
                <p:nvPr/>
              </p:nvSpPr>
              <p:spPr>
                <a:xfrm>
                  <a:off x="5310749" y="4711336"/>
                  <a:ext cx="135508" cy="129428"/>
                </a:xfrm>
                <a:prstGeom prst="rect">
                  <a:avLst/>
                </a:prstGeom>
                <a:grpFill/>
                <a:ln w="28575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u="sng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74A91DC-A46B-6048-F2C4-981D7652C038}"/>
                    </a:ext>
                  </a:extLst>
                </p:cNvPr>
                <p:cNvSpPr/>
                <p:nvPr/>
              </p:nvSpPr>
              <p:spPr>
                <a:xfrm>
                  <a:off x="5446257" y="4711336"/>
                  <a:ext cx="135508" cy="129428"/>
                </a:xfrm>
                <a:prstGeom prst="rect">
                  <a:avLst/>
                </a:prstGeom>
                <a:grpFill/>
                <a:ln w="28575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u="sng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F38E7F1-2A41-5F02-6F64-FE7DD919C1B3}"/>
                    </a:ext>
                  </a:extLst>
                </p:cNvPr>
                <p:cNvSpPr/>
                <p:nvPr/>
              </p:nvSpPr>
              <p:spPr>
                <a:xfrm>
                  <a:off x="5580403" y="4711336"/>
                  <a:ext cx="135508" cy="129428"/>
                </a:xfrm>
                <a:prstGeom prst="rect">
                  <a:avLst/>
                </a:prstGeom>
                <a:grpFill/>
                <a:ln w="28575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u="sng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0693D25-6ADB-CDE0-43CA-6AAEC7442E91}"/>
                    </a:ext>
                  </a:extLst>
                </p:cNvPr>
                <p:cNvSpPr/>
                <p:nvPr/>
              </p:nvSpPr>
              <p:spPr>
                <a:xfrm>
                  <a:off x="5719053" y="4712801"/>
                  <a:ext cx="135508" cy="129428"/>
                </a:xfrm>
                <a:prstGeom prst="rect">
                  <a:avLst/>
                </a:prstGeom>
                <a:grpFill/>
                <a:ln w="28575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u="sng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AC86261-BC66-E280-242D-04F90252EB61}"/>
                    </a:ext>
                  </a:extLst>
                </p:cNvPr>
                <p:cNvSpPr/>
                <p:nvPr/>
              </p:nvSpPr>
              <p:spPr>
                <a:xfrm>
                  <a:off x="5518408" y="4581216"/>
                  <a:ext cx="135508" cy="129428"/>
                </a:xfrm>
                <a:prstGeom prst="rect">
                  <a:avLst/>
                </a:prstGeom>
                <a:grpFill/>
                <a:ln w="28575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u="sng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E1FABCE-D438-6C79-5835-73A511860EBD}"/>
                    </a:ext>
                  </a:extLst>
                </p:cNvPr>
                <p:cNvSpPr/>
                <p:nvPr/>
              </p:nvSpPr>
              <p:spPr>
                <a:xfrm>
                  <a:off x="5652554" y="4581216"/>
                  <a:ext cx="135508" cy="129428"/>
                </a:xfrm>
                <a:prstGeom prst="rect">
                  <a:avLst/>
                </a:prstGeom>
                <a:grpFill/>
                <a:ln w="28575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u="sng"/>
                </a:p>
              </p:txBody>
            </p:sp>
          </p:grp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D25CC40-7B7A-F127-0C31-6002278B28D7}"/>
                </a:ext>
              </a:extLst>
            </p:cNvPr>
            <p:cNvSpPr txBox="1"/>
            <p:nvPr/>
          </p:nvSpPr>
          <p:spPr>
            <a:xfrm>
              <a:off x="6366217" y="5125976"/>
              <a:ext cx="128713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Containers</a:t>
              </a:r>
              <a:b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</a:br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&amp; PaaS</a:t>
              </a:r>
              <a:endParaRPr lang="en-GB" sz="1800" i="1" dirty="0">
                <a:solidFill>
                  <a:srgbClr val="3A20A0"/>
                </a:solidFill>
                <a:latin typeface="Aptos Display" panose="020B00040202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8276D05-0D3A-DD79-A363-1A673FA5EFE0}"/>
              </a:ext>
            </a:extLst>
          </p:cNvPr>
          <p:cNvGrpSpPr/>
          <p:nvPr/>
        </p:nvGrpSpPr>
        <p:grpSpPr>
          <a:xfrm>
            <a:off x="9120193" y="4570972"/>
            <a:ext cx="639674" cy="590690"/>
            <a:chOff x="6305901" y="4633923"/>
            <a:chExt cx="639674" cy="590690"/>
          </a:xfrm>
          <a:gradFill flip="none" rotWithShape="1">
            <a:gsLst>
              <a:gs pos="0">
                <a:srgbClr val="3604DB"/>
              </a:gs>
              <a:gs pos="100000">
                <a:srgbClr val="B534C4"/>
              </a:gs>
            </a:gsLst>
            <a:lin ang="0" scaled="1"/>
            <a:tileRect/>
          </a:gradFill>
        </p:grpSpPr>
        <p:grpSp>
          <p:nvGrpSpPr>
            <p:cNvPr id="71" name="Graphic 10" descr="Cube with solid fill">
              <a:extLst>
                <a:ext uri="{FF2B5EF4-FFF2-40B4-BE49-F238E27FC236}">
                  <a16:creationId xmlns:a16="http://schemas.microsoft.com/office/drawing/2014/main" id="{9E79D2A7-436B-3875-6DAF-1FB45D271AF5}"/>
                </a:ext>
              </a:extLst>
            </p:cNvPr>
            <p:cNvGrpSpPr/>
            <p:nvPr/>
          </p:nvGrpSpPr>
          <p:grpSpPr>
            <a:xfrm>
              <a:off x="6305901" y="4900173"/>
              <a:ext cx="305254" cy="306600"/>
              <a:chOff x="6305901" y="4900173"/>
              <a:chExt cx="305254" cy="306600"/>
            </a:xfrm>
            <a:grpFill/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1357C-7D27-DBCB-CBB4-44E4C6F57BF1}"/>
                  </a:ext>
                </a:extLst>
              </p:cNvPr>
              <p:cNvSpPr/>
              <p:nvPr/>
            </p:nvSpPr>
            <p:spPr>
              <a:xfrm>
                <a:off x="6305901" y="490017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A8A8853-5A43-4D77-6081-E790D6D6AE2C}"/>
                  </a:ext>
                </a:extLst>
              </p:cNvPr>
              <p:cNvSpPr/>
              <p:nvPr/>
            </p:nvSpPr>
            <p:spPr>
              <a:xfrm>
                <a:off x="6473349" y="493365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4A6121-95C9-EF2A-ADFA-C2FC1A3317B1}"/>
                  </a:ext>
                </a:extLst>
              </p:cNvPr>
              <p:cNvSpPr/>
              <p:nvPr/>
            </p:nvSpPr>
            <p:spPr>
              <a:xfrm>
                <a:off x="6473349" y="501800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F046C09-215B-0191-3A65-ED1DD250E99B}"/>
                  </a:ext>
                </a:extLst>
              </p:cNvPr>
              <p:cNvSpPr/>
              <p:nvPr/>
            </p:nvSpPr>
            <p:spPr>
              <a:xfrm>
                <a:off x="6473349" y="504611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2413279-A820-31BD-33E0-32D66670E009}"/>
                  </a:ext>
                </a:extLst>
              </p:cNvPr>
              <p:cNvSpPr/>
              <p:nvPr/>
            </p:nvSpPr>
            <p:spPr>
              <a:xfrm>
                <a:off x="6473349" y="496177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51E71F1-11B7-4CB4-F41F-CFB15A40A1EC}"/>
                  </a:ext>
                </a:extLst>
              </p:cNvPr>
              <p:cNvSpPr/>
              <p:nvPr/>
            </p:nvSpPr>
            <p:spPr>
              <a:xfrm>
                <a:off x="6473349" y="507423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69387A5-FFDE-26D0-FFC5-0216AC9C677E}"/>
                  </a:ext>
                </a:extLst>
              </p:cNvPr>
              <p:cNvSpPr/>
              <p:nvPr/>
            </p:nvSpPr>
            <p:spPr>
              <a:xfrm rot="-3939360">
                <a:off x="6536917" y="511905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B09AFBD-C73F-8912-F0D3-F15158DB746F}"/>
                  </a:ext>
                </a:extLst>
              </p:cNvPr>
              <p:cNvSpPr/>
              <p:nvPr/>
            </p:nvSpPr>
            <p:spPr>
              <a:xfrm rot="-737520">
                <a:off x="6455091" y="509742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D04801D-ACC7-67EC-F0AB-449C53E0B431}"/>
                  </a:ext>
                </a:extLst>
              </p:cNvPr>
              <p:cNvSpPr/>
              <p:nvPr/>
            </p:nvSpPr>
            <p:spPr>
              <a:xfrm rot="-737520">
                <a:off x="6345215" y="512139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001D45E-2352-23C6-DFDB-99F09DD210DD}"/>
                  </a:ext>
                </a:extLst>
              </p:cNvPr>
              <p:cNvSpPr/>
              <p:nvPr/>
            </p:nvSpPr>
            <p:spPr>
              <a:xfrm rot="-3939779">
                <a:off x="6511297" y="510746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C036C985-48E4-6F3A-2F67-5069EC998A7A}"/>
                  </a:ext>
                </a:extLst>
              </p:cNvPr>
              <p:cNvSpPr/>
              <p:nvPr/>
            </p:nvSpPr>
            <p:spPr>
              <a:xfrm rot="-3939360">
                <a:off x="6562533" y="513063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A3724F9-3A08-9646-4EE8-176A795FE1F5}"/>
                  </a:ext>
                </a:extLst>
              </p:cNvPr>
              <p:cNvSpPr/>
              <p:nvPr/>
            </p:nvSpPr>
            <p:spPr>
              <a:xfrm rot="-3939779">
                <a:off x="6485687" y="509587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A4F69CC-ED5F-4174-FE7A-609F9BD2171B}"/>
                  </a:ext>
                </a:extLst>
              </p:cNvPr>
              <p:cNvSpPr/>
              <p:nvPr/>
            </p:nvSpPr>
            <p:spPr>
              <a:xfrm rot="-737520">
                <a:off x="6372682" y="511540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3E07A83-2D8B-729F-37D4-E2D038C9FE95}"/>
                  </a:ext>
                </a:extLst>
              </p:cNvPr>
              <p:cNvSpPr/>
              <p:nvPr/>
            </p:nvSpPr>
            <p:spPr>
              <a:xfrm rot="-737520">
                <a:off x="6400153" y="510941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86" name="Graphic 11" descr="Cube with solid fill">
              <a:extLst>
                <a:ext uri="{FF2B5EF4-FFF2-40B4-BE49-F238E27FC236}">
                  <a16:creationId xmlns:a16="http://schemas.microsoft.com/office/drawing/2014/main" id="{F3DB5691-06DD-E218-E329-38914918011E}"/>
                </a:ext>
              </a:extLst>
            </p:cNvPr>
            <p:cNvGrpSpPr/>
            <p:nvPr/>
          </p:nvGrpSpPr>
          <p:grpSpPr>
            <a:xfrm>
              <a:off x="6494657" y="4633923"/>
              <a:ext cx="305254" cy="306600"/>
              <a:chOff x="6494657" y="4633923"/>
              <a:chExt cx="305254" cy="306600"/>
            </a:xfrm>
            <a:grp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8519194-5043-68DB-75EB-F9A9B2024221}"/>
                  </a:ext>
                </a:extLst>
              </p:cNvPr>
              <p:cNvSpPr/>
              <p:nvPr/>
            </p:nvSpPr>
            <p:spPr>
              <a:xfrm>
                <a:off x="6494657" y="463392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8300C6D-899C-BAAE-3D44-63BF94AB7F5A}"/>
                  </a:ext>
                </a:extLst>
              </p:cNvPr>
              <p:cNvSpPr/>
              <p:nvPr/>
            </p:nvSpPr>
            <p:spPr>
              <a:xfrm>
                <a:off x="6662105" y="466740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67BA5F4-085C-C8F9-8A4D-4AE3E42C7909}"/>
                  </a:ext>
                </a:extLst>
              </p:cNvPr>
              <p:cNvSpPr/>
              <p:nvPr/>
            </p:nvSpPr>
            <p:spPr>
              <a:xfrm>
                <a:off x="6662105" y="475175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507C22F5-360F-C25F-315A-4DD40EB44F5C}"/>
                  </a:ext>
                </a:extLst>
              </p:cNvPr>
              <p:cNvSpPr/>
              <p:nvPr/>
            </p:nvSpPr>
            <p:spPr>
              <a:xfrm>
                <a:off x="6662105" y="477986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23961D2-93EA-35EB-E724-0DEFDAC14055}"/>
                  </a:ext>
                </a:extLst>
              </p:cNvPr>
              <p:cNvSpPr/>
              <p:nvPr/>
            </p:nvSpPr>
            <p:spPr>
              <a:xfrm>
                <a:off x="6662105" y="469552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6A4264A-538B-F121-A718-69EF3C8D865A}"/>
                  </a:ext>
                </a:extLst>
              </p:cNvPr>
              <p:cNvSpPr/>
              <p:nvPr/>
            </p:nvSpPr>
            <p:spPr>
              <a:xfrm>
                <a:off x="6662105" y="480798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F72989F2-92F0-FF91-870A-DDCB9B9465B6}"/>
                  </a:ext>
                </a:extLst>
              </p:cNvPr>
              <p:cNvSpPr/>
              <p:nvPr/>
            </p:nvSpPr>
            <p:spPr>
              <a:xfrm rot="-3939360">
                <a:off x="6725673" y="485280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3629739-BD27-8A25-4ADD-6B38E7BA3F7D}"/>
                  </a:ext>
                </a:extLst>
              </p:cNvPr>
              <p:cNvSpPr/>
              <p:nvPr/>
            </p:nvSpPr>
            <p:spPr>
              <a:xfrm rot="-737520">
                <a:off x="6643847" y="483117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0E7CB87-6DF2-5297-23AF-6122627CE58C}"/>
                  </a:ext>
                </a:extLst>
              </p:cNvPr>
              <p:cNvSpPr/>
              <p:nvPr/>
            </p:nvSpPr>
            <p:spPr>
              <a:xfrm rot="-737520">
                <a:off x="6533971" y="485514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BF2FA4E-F394-E17B-04B6-30E21163DF78}"/>
                  </a:ext>
                </a:extLst>
              </p:cNvPr>
              <p:cNvSpPr/>
              <p:nvPr/>
            </p:nvSpPr>
            <p:spPr>
              <a:xfrm rot="-3939779">
                <a:off x="6700053" y="484121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1F4891D-91A6-829A-D69D-65289A3E35F8}"/>
                  </a:ext>
                </a:extLst>
              </p:cNvPr>
              <p:cNvSpPr/>
              <p:nvPr/>
            </p:nvSpPr>
            <p:spPr>
              <a:xfrm rot="-3939360">
                <a:off x="6751289" y="486438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02CD797-98F0-F197-D6B2-6FE3FBCD2495}"/>
                  </a:ext>
                </a:extLst>
              </p:cNvPr>
              <p:cNvSpPr/>
              <p:nvPr/>
            </p:nvSpPr>
            <p:spPr>
              <a:xfrm rot="-3939779">
                <a:off x="6674443" y="482962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A3E1684-FDA0-A32A-5F34-377ADAF22134}"/>
                  </a:ext>
                </a:extLst>
              </p:cNvPr>
              <p:cNvSpPr/>
              <p:nvPr/>
            </p:nvSpPr>
            <p:spPr>
              <a:xfrm rot="-737520">
                <a:off x="6561438" y="484915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0BD49CD-B58B-5248-B403-9D504E358B71}"/>
                  </a:ext>
                </a:extLst>
              </p:cNvPr>
              <p:cNvSpPr/>
              <p:nvPr/>
            </p:nvSpPr>
            <p:spPr>
              <a:xfrm rot="-737520">
                <a:off x="6588909" y="484316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56" name="Graphic 12" descr="Cube with solid fill">
              <a:extLst>
                <a:ext uri="{FF2B5EF4-FFF2-40B4-BE49-F238E27FC236}">
                  <a16:creationId xmlns:a16="http://schemas.microsoft.com/office/drawing/2014/main" id="{74E21F67-8303-E2C4-49C5-1EB7250718ED}"/>
                </a:ext>
              </a:extLst>
            </p:cNvPr>
            <p:cNvGrpSpPr/>
            <p:nvPr/>
          </p:nvGrpSpPr>
          <p:grpSpPr>
            <a:xfrm>
              <a:off x="6640321" y="4918013"/>
              <a:ext cx="305254" cy="306600"/>
              <a:chOff x="6640321" y="4918013"/>
              <a:chExt cx="305254" cy="306600"/>
            </a:xfrm>
            <a:grp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6DFAA68-1E89-FD8B-5323-EBEFC70B3EA7}"/>
                  </a:ext>
                </a:extLst>
              </p:cNvPr>
              <p:cNvSpPr/>
              <p:nvPr/>
            </p:nvSpPr>
            <p:spPr>
              <a:xfrm>
                <a:off x="6640321" y="491801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0269098-2175-0397-04F1-86E31C37F4A4}"/>
                  </a:ext>
                </a:extLst>
              </p:cNvPr>
              <p:cNvSpPr/>
              <p:nvPr/>
            </p:nvSpPr>
            <p:spPr>
              <a:xfrm>
                <a:off x="6807769" y="495149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7466FFC-9063-583A-DACD-7B5F52CA213D}"/>
                  </a:ext>
                </a:extLst>
              </p:cNvPr>
              <p:cNvSpPr/>
              <p:nvPr/>
            </p:nvSpPr>
            <p:spPr>
              <a:xfrm>
                <a:off x="6807769" y="503584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0188763-7BF1-8AAE-2287-876D331941BF}"/>
                  </a:ext>
                </a:extLst>
              </p:cNvPr>
              <p:cNvSpPr/>
              <p:nvPr/>
            </p:nvSpPr>
            <p:spPr>
              <a:xfrm>
                <a:off x="6807769" y="506395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6B57D1A-1FD1-3E27-095A-79E43FFB2079}"/>
                  </a:ext>
                </a:extLst>
              </p:cNvPr>
              <p:cNvSpPr/>
              <p:nvPr/>
            </p:nvSpPr>
            <p:spPr>
              <a:xfrm>
                <a:off x="6807769" y="497961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9D7179-9519-2C26-9587-3D1814146C3F}"/>
                  </a:ext>
                </a:extLst>
              </p:cNvPr>
              <p:cNvSpPr/>
              <p:nvPr/>
            </p:nvSpPr>
            <p:spPr>
              <a:xfrm>
                <a:off x="6807769" y="509207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BA8308C-A57E-E0C0-4A88-5CEE28B116E8}"/>
                  </a:ext>
                </a:extLst>
              </p:cNvPr>
              <p:cNvSpPr/>
              <p:nvPr/>
            </p:nvSpPr>
            <p:spPr>
              <a:xfrm rot="-3939360">
                <a:off x="6871337" y="513689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018BD46-08FC-812E-D67C-BDC72E41DBAB}"/>
                  </a:ext>
                </a:extLst>
              </p:cNvPr>
              <p:cNvSpPr/>
              <p:nvPr/>
            </p:nvSpPr>
            <p:spPr>
              <a:xfrm rot="-737520">
                <a:off x="6789511" y="511526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C503C13-5215-0717-6299-43252B2F532A}"/>
                  </a:ext>
                </a:extLst>
              </p:cNvPr>
              <p:cNvSpPr/>
              <p:nvPr/>
            </p:nvSpPr>
            <p:spPr>
              <a:xfrm rot="-737520">
                <a:off x="6679635" y="513923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B204BA85-1A12-C431-CDC8-869F2521EB08}"/>
                  </a:ext>
                </a:extLst>
              </p:cNvPr>
              <p:cNvSpPr/>
              <p:nvPr/>
            </p:nvSpPr>
            <p:spPr>
              <a:xfrm rot="-3939779">
                <a:off x="6845717" y="512530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33F281E-059B-C805-1703-DA8A493469A3}"/>
                  </a:ext>
                </a:extLst>
              </p:cNvPr>
              <p:cNvSpPr/>
              <p:nvPr/>
            </p:nvSpPr>
            <p:spPr>
              <a:xfrm rot="-3939360">
                <a:off x="6896953" y="514847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565CD58-5DC2-79CB-D8AC-BDE82556ACCF}"/>
                  </a:ext>
                </a:extLst>
              </p:cNvPr>
              <p:cNvSpPr/>
              <p:nvPr/>
            </p:nvSpPr>
            <p:spPr>
              <a:xfrm rot="-3939779">
                <a:off x="6820107" y="511371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80752C6-65E6-1483-41F5-7D7596340EE4}"/>
                  </a:ext>
                </a:extLst>
              </p:cNvPr>
              <p:cNvSpPr/>
              <p:nvPr/>
            </p:nvSpPr>
            <p:spPr>
              <a:xfrm rot="-737520">
                <a:off x="6707102" y="513324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D2494F2-3481-6953-94D3-847C5C994F33}"/>
                  </a:ext>
                </a:extLst>
              </p:cNvPr>
              <p:cNvSpPr/>
              <p:nvPr/>
            </p:nvSpPr>
            <p:spPr>
              <a:xfrm rot="-737520">
                <a:off x="6734573" y="512725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F6B0A026-A964-15C5-9BCB-4BA27B81493F}"/>
              </a:ext>
            </a:extLst>
          </p:cNvPr>
          <p:cNvSpPr txBox="1"/>
          <p:nvPr/>
        </p:nvSpPr>
        <p:spPr>
          <a:xfrm>
            <a:off x="8704974" y="5125976"/>
            <a:ext cx="1499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3A20A0"/>
                </a:solidFill>
                <a:latin typeface="Aptos Display" panose="020B0004020202020204" pitchFamily="34" charset="0"/>
              </a:rPr>
              <a:t>Microservices</a:t>
            </a:r>
            <a:br>
              <a:rPr lang="en-GB" sz="1800" dirty="0">
                <a:solidFill>
                  <a:srgbClr val="3A20A0"/>
                </a:solidFill>
                <a:latin typeface="Aptos Display" panose="020B0004020202020204" pitchFamily="34" charset="0"/>
              </a:rPr>
            </a:br>
            <a:r>
              <a:rPr lang="en-GB" sz="1800" dirty="0">
                <a:solidFill>
                  <a:srgbClr val="3A20A0"/>
                </a:solidFill>
                <a:latin typeface="Aptos Display" panose="020B0004020202020204" pitchFamily="34" charset="0"/>
              </a:rPr>
              <a:t>&amp; Serverless</a:t>
            </a:r>
            <a:endParaRPr lang="en-GB" sz="1800" i="1" dirty="0">
              <a:solidFill>
                <a:srgbClr val="3A20A0"/>
              </a:solidFill>
              <a:latin typeface="Aptos Display" panose="020B0004020202020204" pitchFamily="34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0B9B301-47AD-02A4-054D-762677A236AC}"/>
              </a:ext>
            </a:extLst>
          </p:cNvPr>
          <p:cNvGrpSpPr/>
          <p:nvPr/>
        </p:nvGrpSpPr>
        <p:grpSpPr>
          <a:xfrm>
            <a:off x="4026343" y="5525227"/>
            <a:ext cx="6339468" cy="960537"/>
            <a:chOff x="5071992" y="5717007"/>
            <a:chExt cx="5364780" cy="960537"/>
          </a:xfrm>
        </p:grpSpPr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5F9CE4E5-8B91-7FD4-BA01-46C393B04717}"/>
                </a:ext>
              </a:extLst>
            </p:cNvPr>
            <p:cNvSpPr/>
            <p:nvPr/>
          </p:nvSpPr>
          <p:spPr>
            <a:xfrm>
              <a:off x="5071992" y="5717007"/>
              <a:ext cx="5364780" cy="960537"/>
            </a:xfrm>
            <a:prstGeom prst="rightArrow">
              <a:avLst>
                <a:gd name="adj1" fmla="val 50000"/>
                <a:gd name="adj2" fmla="val 232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56907AE-FF8A-4BB8-DAD0-B5D79B1B8D10}"/>
                </a:ext>
              </a:extLst>
            </p:cNvPr>
            <p:cNvSpPr txBox="1"/>
            <p:nvPr/>
          </p:nvSpPr>
          <p:spPr>
            <a:xfrm>
              <a:off x="5097934" y="6043386"/>
              <a:ext cx="15970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rgbClr val="B735C4"/>
                  </a:solidFill>
                  <a:latin typeface="Aptos Display" panose="020B0004020202020204" pitchFamily="34" charset="0"/>
                </a:rPr>
                <a:t>No code changes</a:t>
              </a:r>
              <a:endParaRPr lang="en-GB" sz="1400" dirty="0">
                <a:solidFill>
                  <a:srgbClr val="B735C4"/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2A63E57-624D-DD42-326C-921BD87869F1}"/>
                </a:ext>
              </a:extLst>
            </p:cNvPr>
            <p:cNvSpPr txBox="1"/>
            <p:nvPr/>
          </p:nvSpPr>
          <p:spPr>
            <a:xfrm>
              <a:off x="9308420" y="6027692"/>
              <a:ext cx="7942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B735C4"/>
                  </a:solidFill>
                  <a:latin typeface="Aptos Display" panose="020B0004020202020204" pitchFamily="34" charset="0"/>
                </a:rPr>
                <a:t>Rewrite</a:t>
              </a:r>
              <a:endParaRPr lang="en-GB" sz="1400" dirty="0">
                <a:solidFill>
                  <a:srgbClr val="B735C4"/>
                </a:solidFill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285C920-41F5-9217-16CA-A48F7A190788}"/>
              </a:ext>
            </a:extLst>
          </p:cNvPr>
          <p:cNvGrpSpPr/>
          <p:nvPr/>
        </p:nvGrpSpPr>
        <p:grpSpPr>
          <a:xfrm>
            <a:off x="6702895" y="3738508"/>
            <a:ext cx="883040" cy="698023"/>
            <a:chOff x="5419323" y="3281209"/>
            <a:chExt cx="1156769" cy="914400"/>
          </a:xfrm>
        </p:grpSpPr>
        <p:pic>
          <p:nvPicPr>
            <p:cNvPr id="116" name="Graphic 115" descr="Cloud with solid fill">
              <a:extLst>
                <a:ext uri="{FF2B5EF4-FFF2-40B4-BE49-F238E27FC236}">
                  <a16:creationId xmlns:a16="http://schemas.microsoft.com/office/drawing/2014/main" id="{40937CCB-E2A1-3E5D-811E-3633FE990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9323" y="3281209"/>
              <a:ext cx="914400" cy="914400"/>
            </a:xfrm>
            <a:prstGeom prst="rect">
              <a:avLst/>
            </a:prstGeom>
          </p:spPr>
        </p:pic>
        <p:pic>
          <p:nvPicPr>
            <p:cNvPr id="117" name="Graphic 116" descr="Cloud with solid fill">
              <a:extLst>
                <a:ext uri="{FF2B5EF4-FFF2-40B4-BE49-F238E27FC236}">
                  <a16:creationId xmlns:a16="http://schemas.microsoft.com/office/drawing/2014/main" id="{FEBD3792-6F81-133E-8ACA-5332645AE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69800" y="3385263"/>
              <a:ext cx="706292" cy="706292"/>
            </a:xfrm>
            <a:prstGeom prst="rect">
              <a:avLst/>
            </a:prstGeom>
          </p:spPr>
        </p:pic>
      </p:grpSp>
      <p:sp>
        <p:nvSpPr>
          <p:cNvPr id="119" name="Right Brace 118">
            <a:extLst>
              <a:ext uri="{FF2B5EF4-FFF2-40B4-BE49-F238E27FC236}">
                <a16:creationId xmlns:a16="http://schemas.microsoft.com/office/drawing/2014/main" id="{7C97D24A-3938-C1D5-B2A4-48AB67ECEAB9}"/>
              </a:ext>
            </a:extLst>
          </p:cNvPr>
          <p:cNvSpPr/>
          <p:nvPr/>
        </p:nvSpPr>
        <p:spPr>
          <a:xfrm rot="16200000">
            <a:off x="6961503" y="1362902"/>
            <a:ext cx="264218" cy="6152627"/>
          </a:xfrm>
          <a:prstGeom prst="rightBrace">
            <a:avLst/>
          </a:prstGeom>
          <a:ln>
            <a:gradFill flip="none" rotWithShape="1">
              <a:gsLst>
                <a:gs pos="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CE31D2F1-E4A2-4ABD-7B1F-79089599236A}"/>
              </a:ext>
            </a:extLst>
          </p:cNvPr>
          <p:cNvSpPr/>
          <p:nvPr/>
        </p:nvSpPr>
        <p:spPr>
          <a:xfrm>
            <a:off x="969225" y="1509605"/>
            <a:ext cx="1499976" cy="1477454"/>
          </a:xfrm>
          <a:prstGeom prst="roundRect">
            <a:avLst>
              <a:gd name="adj" fmla="val 355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1569D08-60D8-34EF-9EAC-D3C2DDAB2352}"/>
              </a:ext>
            </a:extLst>
          </p:cNvPr>
          <p:cNvSpPr txBox="1"/>
          <p:nvPr/>
        </p:nvSpPr>
        <p:spPr>
          <a:xfrm>
            <a:off x="969225" y="1696554"/>
            <a:ext cx="1499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Existing apps &amp; services</a:t>
            </a:r>
            <a:b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</a:br>
            <a:r>
              <a:rPr lang="en-GB" sz="1100" i="1" dirty="0">
                <a:solidFill>
                  <a:schemeClr val="bg1"/>
                </a:solidFill>
                <a:latin typeface="Aptos Display" panose="020B0004020202020204" pitchFamily="34" charset="0"/>
              </a:rPr>
              <a:t>.NET Framework </a:t>
            </a:r>
            <a:br>
              <a:rPr lang="en-GB" sz="1100" i="1" dirty="0">
                <a:solidFill>
                  <a:schemeClr val="bg1"/>
                </a:solidFill>
                <a:latin typeface="Aptos Display" panose="020B0004020202020204" pitchFamily="34" charset="0"/>
              </a:rPr>
            </a:br>
            <a:r>
              <a:rPr lang="en-GB" sz="1100" i="1" dirty="0">
                <a:solidFill>
                  <a:schemeClr val="bg1"/>
                </a:solidFill>
                <a:latin typeface="Aptos Display" panose="020B0004020202020204" pitchFamily="34" charset="0"/>
              </a:rPr>
              <a:t>on-premises</a:t>
            </a:r>
            <a:endParaRPr lang="en-GB" sz="1600" i="1" dirty="0">
              <a:solidFill>
                <a:schemeClr val="bg1"/>
              </a:solidFill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3793A81B-CC5C-FC4B-B811-AAE2A371DC2D}"/>
              </a:ext>
            </a:extLst>
          </p:cNvPr>
          <p:cNvSpPr/>
          <p:nvPr/>
        </p:nvSpPr>
        <p:spPr>
          <a:xfrm>
            <a:off x="3627574" y="1509605"/>
            <a:ext cx="1499976" cy="1477454"/>
          </a:xfrm>
          <a:prstGeom prst="roundRect">
            <a:avLst>
              <a:gd name="adj" fmla="val 355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6845A98-7DC4-8A9A-B2ED-7B87BFFD8707}"/>
              </a:ext>
            </a:extLst>
          </p:cNvPr>
          <p:cNvSpPr txBox="1"/>
          <p:nvPr/>
        </p:nvSpPr>
        <p:spPr>
          <a:xfrm>
            <a:off x="3627573" y="1749729"/>
            <a:ext cx="1499976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Cloud Infrastructure Ready</a:t>
            </a:r>
            <a:b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</a:br>
            <a:r>
              <a:rPr lang="en-GB" sz="1100" i="1" dirty="0">
                <a:solidFill>
                  <a:schemeClr val="bg1"/>
                </a:solidFill>
                <a:latin typeface="Aptos Display" panose="020B0004020202020204" pitchFamily="34" charset="0"/>
              </a:rPr>
              <a:t>apps</a:t>
            </a:r>
            <a:endParaRPr lang="en-GB" sz="1600" i="1" dirty="0">
              <a:solidFill>
                <a:schemeClr val="bg1"/>
              </a:solidFill>
            </a:endParaRP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B129963C-E4CA-9D5D-7FE4-862E2AD874C2}"/>
              </a:ext>
            </a:extLst>
          </p:cNvPr>
          <p:cNvSpPr/>
          <p:nvPr/>
        </p:nvSpPr>
        <p:spPr>
          <a:xfrm>
            <a:off x="6654305" y="1509605"/>
            <a:ext cx="1499976" cy="1477454"/>
          </a:xfrm>
          <a:prstGeom prst="roundRect">
            <a:avLst>
              <a:gd name="adj" fmla="val 3557"/>
            </a:avLst>
          </a:prstGeom>
          <a:solidFill>
            <a:srgbClr val="3604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3BF5723-EA20-581E-1D78-E0E1C308D383}"/>
              </a:ext>
            </a:extLst>
          </p:cNvPr>
          <p:cNvSpPr txBox="1"/>
          <p:nvPr/>
        </p:nvSpPr>
        <p:spPr>
          <a:xfrm>
            <a:off x="6654304" y="1856326"/>
            <a:ext cx="1499976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Cloud Optimized</a:t>
            </a:r>
            <a:b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</a:br>
            <a:r>
              <a:rPr lang="en-GB" sz="1100" i="1" dirty="0">
                <a:solidFill>
                  <a:schemeClr val="bg1"/>
                </a:solidFill>
                <a:latin typeface="Aptos Display" panose="020B0004020202020204" pitchFamily="34" charset="0"/>
              </a:rPr>
              <a:t>apps</a:t>
            </a:r>
            <a:endParaRPr lang="en-GB" sz="1600" i="1" dirty="0">
              <a:solidFill>
                <a:schemeClr val="bg1"/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A136E1AA-3931-6B2D-248F-3E3F14701CE2}"/>
              </a:ext>
            </a:extLst>
          </p:cNvPr>
          <p:cNvSpPr/>
          <p:nvPr/>
        </p:nvSpPr>
        <p:spPr>
          <a:xfrm>
            <a:off x="8669950" y="1509605"/>
            <a:ext cx="1499976" cy="1477454"/>
          </a:xfrm>
          <a:prstGeom prst="roundRect">
            <a:avLst>
              <a:gd name="adj" fmla="val 3557"/>
            </a:avLst>
          </a:prstGeom>
          <a:gradFill>
            <a:gsLst>
              <a:gs pos="0">
                <a:srgbClr val="3604DB"/>
              </a:gs>
              <a:gs pos="100000">
                <a:srgbClr val="B735C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28E547-C29B-4A32-79BA-3EC126FA6857}"/>
              </a:ext>
            </a:extLst>
          </p:cNvPr>
          <p:cNvSpPr txBox="1"/>
          <p:nvPr/>
        </p:nvSpPr>
        <p:spPr>
          <a:xfrm>
            <a:off x="8669950" y="1994416"/>
            <a:ext cx="149997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Cloud-Native</a:t>
            </a:r>
            <a:b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</a:br>
            <a:r>
              <a:rPr lang="en-GB" sz="1100" i="1" dirty="0">
                <a:solidFill>
                  <a:schemeClr val="bg1"/>
                </a:solidFill>
                <a:latin typeface="Aptos Display" panose="020B0004020202020204" pitchFamily="34" charset="0"/>
              </a:rPr>
              <a:t>apps</a:t>
            </a:r>
            <a:endParaRPr lang="en-GB" sz="1600" i="1" dirty="0">
              <a:solidFill>
                <a:schemeClr val="bg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A238AA-0DD9-1E23-A9BC-78009694FEFA}"/>
              </a:ext>
            </a:extLst>
          </p:cNvPr>
          <p:cNvSpPr txBox="1"/>
          <p:nvPr/>
        </p:nvSpPr>
        <p:spPr>
          <a:xfrm>
            <a:off x="2400299" y="1788887"/>
            <a:ext cx="1158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i="1" dirty="0">
                <a:solidFill>
                  <a:srgbClr val="3A20A0"/>
                </a:solidFill>
                <a:latin typeface="Aptos Display" panose="020B0004020202020204" pitchFamily="34" charset="0"/>
              </a:rPr>
              <a:t>Rehost</a:t>
            </a:r>
            <a:endParaRPr lang="en-GB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FD9EDAF-07BE-58A1-676D-C1C436A1C4DB}"/>
              </a:ext>
            </a:extLst>
          </p:cNvPr>
          <p:cNvSpPr txBox="1"/>
          <p:nvPr/>
        </p:nvSpPr>
        <p:spPr>
          <a:xfrm>
            <a:off x="3105150" y="671308"/>
            <a:ext cx="25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latin typeface="Aptos Display" panose="020B0004020202020204" pitchFamily="34" charset="0"/>
              </a:rPr>
              <a:t>Migrate</a:t>
            </a:r>
            <a:endParaRPr lang="en-GB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A0B18EE-6107-640A-15B8-F2F1894CD3DB}"/>
              </a:ext>
            </a:extLst>
          </p:cNvPr>
          <p:cNvSpPr txBox="1"/>
          <p:nvPr/>
        </p:nvSpPr>
        <p:spPr>
          <a:xfrm>
            <a:off x="6224098" y="671308"/>
            <a:ext cx="4354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latin typeface="Aptos Display" panose="020B0004020202020204" pitchFamily="34" charset="0"/>
              </a:rPr>
              <a:t>Modernize</a:t>
            </a:r>
            <a:endParaRPr lang="en-GB" b="1" dirty="0"/>
          </a:p>
        </p:txBody>
      </p:sp>
      <p:cxnSp>
        <p:nvCxnSpPr>
          <p:cNvPr id="147" name="Connector: Curved 146">
            <a:extLst>
              <a:ext uri="{FF2B5EF4-FFF2-40B4-BE49-F238E27FC236}">
                <a16:creationId xmlns:a16="http://schemas.microsoft.com/office/drawing/2014/main" id="{B4739566-DD12-B9F5-7311-72D93B9E6436}"/>
              </a:ext>
            </a:extLst>
          </p:cNvPr>
          <p:cNvCxnSpPr>
            <a:stCxn id="120" idx="2"/>
            <a:endCxn id="127" idx="2"/>
          </p:cNvCxnSpPr>
          <p:nvPr/>
        </p:nvCxnSpPr>
        <p:spPr>
          <a:xfrm rot="16200000" flipH="1">
            <a:off x="5569575" y="-863304"/>
            <a:ext cx="12700" cy="7700725"/>
          </a:xfrm>
          <a:prstGeom prst="curvedConnector3">
            <a:avLst>
              <a:gd name="adj1" fmla="val 5000000"/>
            </a:avLst>
          </a:prstGeom>
          <a:ln>
            <a:solidFill>
              <a:srgbClr val="B735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Curved 149">
            <a:extLst>
              <a:ext uri="{FF2B5EF4-FFF2-40B4-BE49-F238E27FC236}">
                <a16:creationId xmlns:a16="http://schemas.microsoft.com/office/drawing/2014/main" id="{6BEA5227-F40A-F5F9-2B53-B61B10DDCBB4}"/>
              </a:ext>
            </a:extLst>
          </p:cNvPr>
          <p:cNvCxnSpPr>
            <a:stCxn id="123" idx="2"/>
            <a:endCxn id="127" idx="2"/>
          </p:cNvCxnSpPr>
          <p:nvPr/>
        </p:nvCxnSpPr>
        <p:spPr>
          <a:xfrm rot="16200000" flipH="1">
            <a:off x="6898750" y="465871"/>
            <a:ext cx="12700" cy="5042376"/>
          </a:xfrm>
          <a:prstGeom prst="curvedConnector3">
            <a:avLst>
              <a:gd name="adj1" fmla="val 4050000"/>
            </a:avLst>
          </a:prstGeom>
          <a:ln>
            <a:solidFill>
              <a:srgbClr val="B735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FC31626B-3A2F-9F6C-2E3A-4A04DD3497CC}"/>
              </a:ext>
            </a:extLst>
          </p:cNvPr>
          <p:cNvCxnSpPr>
            <a:stCxn id="125" idx="2"/>
            <a:endCxn id="127" idx="2"/>
          </p:cNvCxnSpPr>
          <p:nvPr/>
        </p:nvCxnSpPr>
        <p:spPr>
          <a:xfrm rot="16200000" flipH="1">
            <a:off x="8412115" y="1979236"/>
            <a:ext cx="12700" cy="2015645"/>
          </a:xfrm>
          <a:prstGeom prst="curvedConnector3">
            <a:avLst>
              <a:gd name="adj1" fmla="val 2600000"/>
            </a:avLst>
          </a:prstGeom>
          <a:ln>
            <a:solidFill>
              <a:srgbClr val="B735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: Curved 156">
            <a:extLst>
              <a:ext uri="{FF2B5EF4-FFF2-40B4-BE49-F238E27FC236}">
                <a16:creationId xmlns:a16="http://schemas.microsoft.com/office/drawing/2014/main" id="{FB571693-1AF3-95BB-690A-0E069D820B44}"/>
              </a:ext>
            </a:extLst>
          </p:cNvPr>
          <p:cNvCxnSpPr>
            <a:stCxn id="120" idx="0"/>
            <a:endCxn id="125" idx="0"/>
          </p:cNvCxnSpPr>
          <p:nvPr/>
        </p:nvCxnSpPr>
        <p:spPr>
          <a:xfrm rot="5400000" flipH="1" flipV="1">
            <a:off x="4561753" y="-1332935"/>
            <a:ext cx="12700" cy="5685080"/>
          </a:xfrm>
          <a:prstGeom prst="curvedConnector3">
            <a:avLst>
              <a:gd name="adj1" fmla="val 3150000"/>
            </a:avLst>
          </a:prstGeom>
          <a:ln>
            <a:solidFill>
              <a:srgbClr val="3604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5AE3510D-DA22-3FC1-4F90-F9431386609C}"/>
              </a:ext>
            </a:extLst>
          </p:cNvPr>
          <p:cNvCxnSpPr>
            <a:stCxn id="123" idx="0"/>
            <a:endCxn id="125" idx="0"/>
          </p:cNvCxnSpPr>
          <p:nvPr/>
        </p:nvCxnSpPr>
        <p:spPr>
          <a:xfrm rot="5400000" flipH="1" flipV="1">
            <a:off x="5890927" y="-3760"/>
            <a:ext cx="12700" cy="3026731"/>
          </a:xfrm>
          <a:prstGeom prst="curvedConnector3">
            <a:avLst>
              <a:gd name="adj1" fmla="val 1800000"/>
            </a:avLst>
          </a:prstGeom>
          <a:ln>
            <a:solidFill>
              <a:srgbClr val="3604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E4C9EEE7-50CD-65EC-2103-1C355EA8095E}"/>
              </a:ext>
            </a:extLst>
          </p:cNvPr>
          <p:cNvSpPr txBox="1"/>
          <p:nvPr/>
        </p:nvSpPr>
        <p:spPr>
          <a:xfrm>
            <a:off x="5170933" y="1268765"/>
            <a:ext cx="1546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i="1" dirty="0">
                <a:solidFill>
                  <a:srgbClr val="3A20A0"/>
                </a:solidFill>
                <a:latin typeface="Aptos Display" panose="020B0004020202020204" pitchFamily="34" charset="0"/>
              </a:rPr>
              <a:t>Containerize</a:t>
            </a:r>
            <a:endParaRPr lang="en-GB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9D22392-BCCB-2AAB-91CF-2656544910C0}"/>
              </a:ext>
            </a:extLst>
          </p:cNvPr>
          <p:cNvSpPr txBox="1"/>
          <p:nvPr/>
        </p:nvSpPr>
        <p:spPr>
          <a:xfrm>
            <a:off x="8847284" y="3201280"/>
            <a:ext cx="1546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i="1" dirty="0">
                <a:solidFill>
                  <a:srgbClr val="B735C4"/>
                </a:solidFill>
                <a:latin typeface="Aptos Display" panose="020B0004020202020204" pitchFamily="34" charset="0"/>
              </a:rPr>
              <a:t>Rearchitect &amp; </a:t>
            </a:r>
            <a:br>
              <a:rPr lang="en-GB" sz="1800" i="1" dirty="0">
                <a:solidFill>
                  <a:srgbClr val="B735C4"/>
                </a:solidFill>
                <a:latin typeface="Aptos Display" panose="020B0004020202020204" pitchFamily="34" charset="0"/>
              </a:rPr>
            </a:br>
            <a:r>
              <a:rPr lang="en-GB" sz="1800" i="1" dirty="0">
                <a:solidFill>
                  <a:srgbClr val="B735C4"/>
                </a:solidFill>
                <a:latin typeface="Aptos Display" panose="020B0004020202020204" pitchFamily="34" charset="0"/>
              </a:rPr>
              <a:t>Rebuild</a:t>
            </a:r>
            <a:endParaRPr lang="en-GB" dirty="0">
              <a:solidFill>
                <a:srgbClr val="B735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756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C8E197A-F3CF-7AEE-58F4-5D1E8221A63D}"/>
              </a:ext>
            </a:extLst>
          </p:cNvPr>
          <p:cNvSpPr/>
          <p:nvPr/>
        </p:nvSpPr>
        <p:spPr>
          <a:xfrm>
            <a:off x="3919351" y="1809955"/>
            <a:ext cx="3402646" cy="2312054"/>
          </a:xfrm>
          <a:custGeom>
            <a:avLst/>
            <a:gdLst>
              <a:gd name="connsiteX0" fmla="*/ 647700 w 742950"/>
              <a:gd name="connsiteY0" fmla="*/ 171450 h 504825"/>
              <a:gd name="connsiteX1" fmla="*/ 625793 w 742950"/>
              <a:gd name="connsiteY1" fmla="*/ 174308 h 504825"/>
              <a:gd name="connsiteX2" fmla="*/ 628650 w 742950"/>
              <a:gd name="connsiteY2" fmla="*/ 152400 h 504825"/>
              <a:gd name="connsiteX3" fmla="*/ 533400 w 742950"/>
              <a:gd name="connsiteY3" fmla="*/ 57150 h 504825"/>
              <a:gd name="connsiteX4" fmla="*/ 474345 w 742950"/>
              <a:gd name="connsiteY4" fmla="*/ 77153 h 504825"/>
              <a:gd name="connsiteX5" fmla="*/ 381000 w 742950"/>
              <a:gd name="connsiteY5" fmla="*/ 0 h 504825"/>
              <a:gd name="connsiteX6" fmla="*/ 288608 w 742950"/>
              <a:gd name="connsiteY6" fmla="*/ 71438 h 504825"/>
              <a:gd name="connsiteX7" fmla="*/ 209550 w 742950"/>
              <a:gd name="connsiteY7" fmla="*/ 28575 h 504825"/>
              <a:gd name="connsiteX8" fmla="*/ 114300 w 742950"/>
              <a:gd name="connsiteY8" fmla="*/ 123825 h 504825"/>
              <a:gd name="connsiteX9" fmla="*/ 117157 w 742950"/>
              <a:gd name="connsiteY9" fmla="*/ 145733 h 504825"/>
              <a:gd name="connsiteX10" fmla="*/ 95250 w 742950"/>
              <a:gd name="connsiteY10" fmla="*/ 142875 h 504825"/>
              <a:gd name="connsiteX11" fmla="*/ 0 w 742950"/>
              <a:gd name="connsiteY11" fmla="*/ 238125 h 504825"/>
              <a:gd name="connsiteX12" fmla="*/ 95250 w 742950"/>
              <a:gd name="connsiteY12" fmla="*/ 333375 h 504825"/>
              <a:gd name="connsiteX13" fmla="*/ 96203 w 742950"/>
              <a:gd name="connsiteY13" fmla="*/ 333375 h 504825"/>
              <a:gd name="connsiteX14" fmla="*/ 190500 w 742950"/>
              <a:gd name="connsiteY14" fmla="*/ 419100 h 504825"/>
              <a:gd name="connsiteX15" fmla="*/ 248602 w 742950"/>
              <a:gd name="connsiteY15" fmla="*/ 399098 h 504825"/>
              <a:gd name="connsiteX16" fmla="*/ 247650 w 742950"/>
              <a:gd name="connsiteY16" fmla="*/ 409575 h 504825"/>
              <a:gd name="connsiteX17" fmla="*/ 342900 w 742950"/>
              <a:gd name="connsiteY17" fmla="*/ 504825 h 504825"/>
              <a:gd name="connsiteX18" fmla="*/ 438150 w 742950"/>
              <a:gd name="connsiteY18" fmla="*/ 418148 h 504825"/>
              <a:gd name="connsiteX19" fmla="*/ 514350 w 742950"/>
              <a:gd name="connsiteY19" fmla="*/ 457200 h 504825"/>
              <a:gd name="connsiteX20" fmla="*/ 609600 w 742950"/>
              <a:gd name="connsiteY20" fmla="*/ 361950 h 504825"/>
              <a:gd name="connsiteX21" fmla="*/ 609600 w 742950"/>
              <a:gd name="connsiteY21" fmla="*/ 353378 h 504825"/>
              <a:gd name="connsiteX22" fmla="*/ 647700 w 742950"/>
              <a:gd name="connsiteY22" fmla="*/ 361950 h 504825"/>
              <a:gd name="connsiteX23" fmla="*/ 742950 w 742950"/>
              <a:gd name="connsiteY23" fmla="*/ 266700 h 504825"/>
              <a:gd name="connsiteX24" fmla="*/ 647700 w 742950"/>
              <a:gd name="connsiteY24" fmla="*/ 171450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42950" h="504825">
                <a:moveTo>
                  <a:pt x="647700" y="171450"/>
                </a:moveTo>
                <a:cubicBezTo>
                  <a:pt x="640080" y="171450"/>
                  <a:pt x="633413" y="172403"/>
                  <a:pt x="625793" y="174308"/>
                </a:cubicBezTo>
                <a:cubicBezTo>
                  <a:pt x="627698" y="167640"/>
                  <a:pt x="628650" y="160020"/>
                  <a:pt x="628650" y="152400"/>
                </a:cubicBezTo>
                <a:cubicBezTo>
                  <a:pt x="628650" y="100013"/>
                  <a:pt x="585788" y="57150"/>
                  <a:pt x="533400" y="57150"/>
                </a:cubicBezTo>
                <a:cubicBezTo>
                  <a:pt x="511493" y="57150"/>
                  <a:pt x="490538" y="64770"/>
                  <a:pt x="474345" y="77153"/>
                </a:cubicBezTo>
                <a:cubicBezTo>
                  <a:pt x="466725" y="33338"/>
                  <a:pt x="427673" y="0"/>
                  <a:pt x="381000" y="0"/>
                </a:cubicBezTo>
                <a:cubicBezTo>
                  <a:pt x="337185" y="0"/>
                  <a:pt x="300038" y="30480"/>
                  <a:pt x="288608" y="71438"/>
                </a:cubicBezTo>
                <a:cubicBezTo>
                  <a:pt x="271463" y="45720"/>
                  <a:pt x="242888" y="28575"/>
                  <a:pt x="209550" y="28575"/>
                </a:cubicBezTo>
                <a:cubicBezTo>
                  <a:pt x="157163" y="28575"/>
                  <a:pt x="114300" y="71438"/>
                  <a:pt x="114300" y="123825"/>
                </a:cubicBezTo>
                <a:cubicBezTo>
                  <a:pt x="114300" y="131445"/>
                  <a:pt x="115253" y="138113"/>
                  <a:pt x="117157" y="145733"/>
                </a:cubicBezTo>
                <a:cubicBezTo>
                  <a:pt x="109538" y="143828"/>
                  <a:pt x="102870" y="142875"/>
                  <a:pt x="95250" y="142875"/>
                </a:cubicBezTo>
                <a:cubicBezTo>
                  <a:pt x="42863" y="142875"/>
                  <a:pt x="0" y="185738"/>
                  <a:pt x="0" y="238125"/>
                </a:cubicBezTo>
                <a:cubicBezTo>
                  <a:pt x="0" y="290513"/>
                  <a:pt x="42863" y="333375"/>
                  <a:pt x="95250" y="333375"/>
                </a:cubicBezTo>
                <a:cubicBezTo>
                  <a:pt x="95250" y="333375"/>
                  <a:pt x="95250" y="333375"/>
                  <a:pt x="96203" y="333375"/>
                </a:cubicBezTo>
                <a:cubicBezTo>
                  <a:pt x="100965" y="381953"/>
                  <a:pt x="141923" y="419100"/>
                  <a:pt x="190500" y="419100"/>
                </a:cubicBezTo>
                <a:cubicBezTo>
                  <a:pt x="212408" y="419100"/>
                  <a:pt x="232410" y="411480"/>
                  <a:pt x="248602" y="399098"/>
                </a:cubicBezTo>
                <a:cubicBezTo>
                  <a:pt x="248602" y="401955"/>
                  <a:pt x="247650" y="405765"/>
                  <a:pt x="247650" y="409575"/>
                </a:cubicBezTo>
                <a:cubicBezTo>
                  <a:pt x="247650" y="461963"/>
                  <a:pt x="290513" y="504825"/>
                  <a:pt x="342900" y="504825"/>
                </a:cubicBezTo>
                <a:cubicBezTo>
                  <a:pt x="392430" y="504825"/>
                  <a:pt x="433388" y="466725"/>
                  <a:pt x="438150" y="418148"/>
                </a:cubicBezTo>
                <a:cubicBezTo>
                  <a:pt x="455295" y="441960"/>
                  <a:pt x="482918" y="457200"/>
                  <a:pt x="514350" y="457200"/>
                </a:cubicBezTo>
                <a:cubicBezTo>
                  <a:pt x="566738" y="457200"/>
                  <a:pt x="609600" y="414338"/>
                  <a:pt x="609600" y="361950"/>
                </a:cubicBezTo>
                <a:cubicBezTo>
                  <a:pt x="609600" y="359093"/>
                  <a:pt x="609600" y="356235"/>
                  <a:pt x="609600" y="353378"/>
                </a:cubicBezTo>
                <a:cubicBezTo>
                  <a:pt x="621030" y="358140"/>
                  <a:pt x="634365" y="361950"/>
                  <a:pt x="647700" y="361950"/>
                </a:cubicBezTo>
                <a:cubicBezTo>
                  <a:pt x="700088" y="361950"/>
                  <a:pt x="742950" y="319088"/>
                  <a:pt x="742950" y="266700"/>
                </a:cubicBezTo>
                <a:cubicBezTo>
                  <a:pt x="742950" y="214313"/>
                  <a:pt x="700088" y="171450"/>
                  <a:pt x="647700" y="17145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B0F564-0FA4-01C5-548A-7A96391F728A}"/>
              </a:ext>
            </a:extLst>
          </p:cNvPr>
          <p:cNvGrpSpPr/>
          <p:nvPr/>
        </p:nvGrpSpPr>
        <p:grpSpPr>
          <a:xfrm>
            <a:off x="4807287" y="2295377"/>
            <a:ext cx="1499277" cy="1201335"/>
            <a:chOff x="8100398" y="4570972"/>
            <a:chExt cx="1499277" cy="120133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EC9A20D-9EAF-2450-42CE-4E029530887F}"/>
                </a:ext>
              </a:extLst>
            </p:cNvPr>
            <p:cNvGrpSpPr/>
            <p:nvPr/>
          </p:nvGrpSpPr>
          <p:grpSpPr>
            <a:xfrm>
              <a:off x="8515617" y="4570972"/>
              <a:ext cx="639674" cy="590690"/>
              <a:chOff x="6305901" y="4633923"/>
              <a:chExt cx="639674" cy="590690"/>
            </a:xfrm>
            <a:gradFill flip="none" rotWithShape="1"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  <a:tileRect/>
            </a:gradFill>
          </p:grpSpPr>
          <p:grpSp>
            <p:nvGrpSpPr>
              <p:cNvPr id="7" name="Graphic 10" descr="Cube with solid fill">
                <a:extLst>
                  <a:ext uri="{FF2B5EF4-FFF2-40B4-BE49-F238E27FC236}">
                    <a16:creationId xmlns:a16="http://schemas.microsoft.com/office/drawing/2014/main" id="{C0613B4E-4058-1FFB-BDE4-ACEB50A8A6A7}"/>
                  </a:ext>
                </a:extLst>
              </p:cNvPr>
              <p:cNvGrpSpPr/>
              <p:nvPr/>
            </p:nvGrpSpPr>
            <p:grpSpPr>
              <a:xfrm>
                <a:off x="6305901" y="4900173"/>
                <a:ext cx="305254" cy="306600"/>
                <a:chOff x="6305901" y="4900173"/>
                <a:chExt cx="305254" cy="306600"/>
              </a:xfrm>
              <a:grpFill/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0CA5011-CBEA-DA37-CD7E-398545A76DDE}"/>
                    </a:ext>
                  </a:extLst>
                </p:cNvPr>
                <p:cNvSpPr/>
                <p:nvPr/>
              </p:nvSpPr>
              <p:spPr>
                <a:xfrm>
                  <a:off x="6305901" y="4900173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73E362D1-3D0E-069D-A735-ECBFDA0626BD}"/>
                    </a:ext>
                  </a:extLst>
                </p:cNvPr>
                <p:cNvSpPr/>
                <p:nvPr/>
              </p:nvSpPr>
              <p:spPr>
                <a:xfrm>
                  <a:off x="6473349" y="493365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D7FA6621-7FEF-A735-BE97-ACEE7EC91D86}"/>
                    </a:ext>
                  </a:extLst>
                </p:cNvPr>
                <p:cNvSpPr/>
                <p:nvPr/>
              </p:nvSpPr>
              <p:spPr>
                <a:xfrm>
                  <a:off x="6473349" y="5018001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2A68E8AD-279C-C34F-91A3-71E3B2D81F84}"/>
                    </a:ext>
                  </a:extLst>
                </p:cNvPr>
                <p:cNvSpPr/>
                <p:nvPr/>
              </p:nvSpPr>
              <p:spPr>
                <a:xfrm>
                  <a:off x="6473349" y="5046117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22088C56-3312-D5DC-DB33-3A6C13FFB8CE}"/>
                    </a:ext>
                  </a:extLst>
                </p:cNvPr>
                <p:cNvSpPr/>
                <p:nvPr/>
              </p:nvSpPr>
              <p:spPr>
                <a:xfrm>
                  <a:off x="6473349" y="496177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30CFDFC1-892A-60F7-1F85-8845CF807240}"/>
                    </a:ext>
                  </a:extLst>
                </p:cNvPr>
                <p:cNvSpPr/>
                <p:nvPr/>
              </p:nvSpPr>
              <p:spPr>
                <a:xfrm>
                  <a:off x="6473349" y="5074233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192CBE73-2A31-A4E6-1EC5-6EB5ED91011A}"/>
                    </a:ext>
                  </a:extLst>
                </p:cNvPr>
                <p:cNvSpPr/>
                <p:nvPr/>
              </p:nvSpPr>
              <p:spPr>
                <a:xfrm rot="-3939360">
                  <a:off x="6536917" y="511905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0D24C611-8069-B13C-91DC-1BFAEC8F3B21}"/>
                    </a:ext>
                  </a:extLst>
                </p:cNvPr>
                <p:cNvSpPr/>
                <p:nvPr/>
              </p:nvSpPr>
              <p:spPr>
                <a:xfrm rot="-737520">
                  <a:off x="6455091" y="5097420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B16B2AD2-7FC2-A344-51AF-6227ED668B18}"/>
                    </a:ext>
                  </a:extLst>
                </p:cNvPr>
                <p:cNvSpPr/>
                <p:nvPr/>
              </p:nvSpPr>
              <p:spPr>
                <a:xfrm rot="-737520">
                  <a:off x="6345215" y="5121395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B17ADAD1-C419-A52F-F121-AEE79C48E146}"/>
                    </a:ext>
                  </a:extLst>
                </p:cNvPr>
                <p:cNvSpPr/>
                <p:nvPr/>
              </p:nvSpPr>
              <p:spPr>
                <a:xfrm rot="-3939779">
                  <a:off x="6511297" y="5107466"/>
                  <a:ext cx="8033" cy="16062"/>
                </a:xfrm>
                <a:custGeom>
                  <a:avLst/>
                  <a:gdLst>
                    <a:gd name="connsiteX0" fmla="*/ 0 w 8033"/>
                    <a:gd name="connsiteY0" fmla="*/ 0 h 16062"/>
                    <a:gd name="connsiteX1" fmla="*/ 8033 w 8033"/>
                    <a:gd name="connsiteY1" fmla="*/ 0 h 16062"/>
                    <a:gd name="connsiteX2" fmla="*/ 8033 w 8033"/>
                    <a:gd name="connsiteY2" fmla="*/ 16062 h 16062"/>
                    <a:gd name="connsiteX3" fmla="*/ 0 w 8033"/>
                    <a:gd name="connsiteY3" fmla="*/ 16062 h 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2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2"/>
                      </a:lnTo>
                      <a:lnTo>
                        <a:pt x="0" y="1606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337033B0-E77D-312E-9441-D60332D76454}"/>
                    </a:ext>
                  </a:extLst>
                </p:cNvPr>
                <p:cNvSpPr/>
                <p:nvPr/>
              </p:nvSpPr>
              <p:spPr>
                <a:xfrm rot="-3939360">
                  <a:off x="6562533" y="5130639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01BA26FD-703F-7D11-C33F-8E8BF6A02AEA}"/>
                    </a:ext>
                  </a:extLst>
                </p:cNvPr>
                <p:cNvSpPr/>
                <p:nvPr/>
              </p:nvSpPr>
              <p:spPr>
                <a:xfrm rot="-3939779">
                  <a:off x="6485687" y="509587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ECFB71B-E48F-643B-4837-F1E6B13B7E8B}"/>
                    </a:ext>
                  </a:extLst>
                </p:cNvPr>
                <p:cNvSpPr/>
                <p:nvPr/>
              </p:nvSpPr>
              <p:spPr>
                <a:xfrm rot="-737520">
                  <a:off x="6372682" y="5115403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00362C01-D668-16A4-6783-F46C68E78EB4}"/>
                    </a:ext>
                  </a:extLst>
                </p:cNvPr>
                <p:cNvSpPr/>
                <p:nvPr/>
              </p:nvSpPr>
              <p:spPr>
                <a:xfrm rot="-737520">
                  <a:off x="6400153" y="5109411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8" name="Graphic 11" descr="Cube with solid fill">
                <a:extLst>
                  <a:ext uri="{FF2B5EF4-FFF2-40B4-BE49-F238E27FC236}">
                    <a16:creationId xmlns:a16="http://schemas.microsoft.com/office/drawing/2014/main" id="{71BA9F1B-CD1B-5B0E-CB9C-BAD021B55DBB}"/>
                  </a:ext>
                </a:extLst>
              </p:cNvPr>
              <p:cNvGrpSpPr/>
              <p:nvPr/>
            </p:nvGrpSpPr>
            <p:grpSpPr>
              <a:xfrm>
                <a:off x="6494657" y="4633923"/>
                <a:ext cx="305254" cy="306600"/>
                <a:chOff x="6494657" y="4633923"/>
                <a:chExt cx="305254" cy="306600"/>
              </a:xfrm>
              <a:grpFill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98F0BC10-98E0-898D-BFBC-1875750C6C72}"/>
                    </a:ext>
                  </a:extLst>
                </p:cNvPr>
                <p:cNvSpPr/>
                <p:nvPr/>
              </p:nvSpPr>
              <p:spPr>
                <a:xfrm>
                  <a:off x="6494657" y="4633923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41B502EA-0E9D-C2A5-C4A6-D86EADE76187}"/>
                    </a:ext>
                  </a:extLst>
                </p:cNvPr>
                <p:cNvSpPr/>
                <p:nvPr/>
              </p:nvSpPr>
              <p:spPr>
                <a:xfrm>
                  <a:off x="6662105" y="466740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6D06CB00-72A8-60C2-F2C2-70B35CE21B55}"/>
                    </a:ext>
                  </a:extLst>
                </p:cNvPr>
                <p:cNvSpPr/>
                <p:nvPr/>
              </p:nvSpPr>
              <p:spPr>
                <a:xfrm>
                  <a:off x="6662105" y="4751751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613C9C4A-904A-7135-24EE-8F2147CD4CE0}"/>
                    </a:ext>
                  </a:extLst>
                </p:cNvPr>
                <p:cNvSpPr/>
                <p:nvPr/>
              </p:nvSpPr>
              <p:spPr>
                <a:xfrm>
                  <a:off x="6662105" y="4779867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AE077489-8F8D-9F53-7720-ADD05DF9BD27}"/>
                    </a:ext>
                  </a:extLst>
                </p:cNvPr>
                <p:cNvSpPr/>
                <p:nvPr/>
              </p:nvSpPr>
              <p:spPr>
                <a:xfrm>
                  <a:off x="6662105" y="469552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CF8DC2C-0BDF-EDF8-4F15-814B4DC3370A}"/>
                    </a:ext>
                  </a:extLst>
                </p:cNvPr>
                <p:cNvSpPr/>
                <p:nvPr/>
              </p:nvSpPr>
              <p:spPr>
                <a:xfrm>
                  <a:off x="6662105" y="4807983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C845924E-1134-DB4E-5D67-3B08B0CDFF6C}"/>
                    </a:ext>
                  </a:extLst>
                </p:cNvPr>
                <p:cNvSpPr/>
                <p:nvPr/>
              </p:nvSpPr>
              <p:spPr>
                <a:xfrm rot="-3939360">
                  <a:off x="6725673" y="485280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0C9A1E2E-5570-8941-722B-BF2440F50BAC}"/>
                    </a:ext>
                  </a:extLst>
                </p:cNvPr>
                <p:cNvSpPr/>
                <p:nvPr/>
              </p:nvSpPr>
              <p:spPr>
                <a:xfrm rot="-737520">
                  <a:off x="6643847" y="4831170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C542D4E5-250D-7AE6-38E8-CA655DE29119}"/>
                    </a:ext>
                  </a:extLst>
                </p:cNvPr>
                <p:cNvSpPr/>
                <p:nvPr/>
              </p:nvSpPr>
              <p:spPr>
                <a:xfrm rot="-737520">
                  <a:off x="6533971" y="4855145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1496728-A4A5-0095-8320-0E3B4D5DEBE4}"/>
                    </a:ext>
                  </a:extLst>
                </p:cNvPr>
                <p:cNvSpPr/>
                <p:nvPr/>
              </p:nvSpPr>
              <p:spPr>
                <a:xfrm rot="-3939779">
                  <a:off x="6700053" y="4841216"/>
                  <a:ext cx="8033" cy="16062"/>
                </a:xfrm>
                <a:custGeom>
                  <a:avLst/>
                  <a:gdLst>
                    <a:gd name="connsiteX0" fmla="*/ 0 w 8033"/>
                    <a:gd name="connsiteY0" fmla="*/ 0 h 16062"/>
                    <a:gd name="connsiteX1" fmla="*/ 8033 w 8033"/>
                    <a:gd name="connsiteY1" fmla="*/ 0 h 16062"/>
                    <a:gd name="connsiteX2" fmla="*/ 8033 w 8033"/>
                    <a:gd name="connsiteY2" fmla="*/ 16062 h 16062"/>
                    <a:gd name="connsiteX3" fmla="*/ 0 w 8033"/>
                    <a:gd name="connsiteY3" fmla="*/ 16062 h 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2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2"/>
                      </a:lnTo>
                      <a:lnTo>
                        <a:pt x="0" y="1606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987256A4-65FA-FD3C-74A6-9E5C64093ECB}"/>
                    </a:ext>
                  </a:extLst>
                </p:cNvPr>
                <p:cNvSpPr/>
                <p:nvPr/>
              </p:nvSpPr>
              <p:spPr>
                <a:xfrm rot="-3939360">
                  <a:off x="6751289" y="4864389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33CD18C5-4603-8A43-0053-3AEB8EF7882D}"/>
                    </a:ext>
                  </a:extLst>
                </p:cNvPr>
                <p:cNvSpPr/>
                <p:nvPr/>
              </p:nvSpPr>
              <p:spPr>
                <a:xfrm rot="-3939779">
                  <a:off x="6674443" y="482962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E610F0C1-55CC-28DC-5E5B-1CC8B5977DD4}"/>
                    </a:ext>
                  </a:extLst>
                </p:cNvPr>
                <p:cNvSpPr/>
                <p:nvPr/>
              </p:nvSpPr>
              <p:spPr>
                <a:xfrm rot="-737520">
                  <a:off x="6561438" y="4849153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DDCB9E79-E3D6-47C6-ABBD-3E7D14EC63AB}"/>
                    </a:ext>
                  </a:extLst>
                </p:cNvPr>
                <p:cNvSpPr/>
                <p:nvPr/>
              </p:nvSpPr>
              <p:spPr>
                <a:xfrm rot="-737520">
                  <a:off x="6588909" y="4843161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9" name="Graphic 12" descr="Cube with solid fill">
                <a:extLst>
                  <a:ext uri="{FF2B5EF4-FFF2-40B4-BE49-F238E27FC236}">
                    <a16:creationId xmlns:a16="http://schemas.microsoft.com/office/drawing/2014/main" id="{39E797D4-774F-9819-CF7F-A1F26C6E4E8A}"/>
                  </a:ext>
                </a:extLst>
              </p:cNvPr>
              <p:cNvGrpSpPr/>
              <p:nvPr/>
            </p:nvGrpSpPr>
            <p:grpSpPr>
              <a:xfrm>
                <a:off x="6640321" y="4918013"/>
                <a:ext cx="305254" cy="306600"/>
                <a:chOff x="6640321" y="4918013"/>
                <a:chExt cx="305254" cy="306600"/>
              </a:xfrm>
              <a:grpFill/>
            </p:grpSpPr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C4BED8DA-770D-D255-E171-D7D558885867}"/>
                    </a:ext>
                  </a:extLst>
                </p:cNvPr>
                <p:cNvSpPr/>
                <p:nvPr/>
              </p:nvSpPr>
              <p:spPr>
                <a:xfrm>
                  <a:off x="6640321" y="4918013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8AD26019-7E10-DF29-A0E6-CCBCE78ED02B}"/>
                    </a:ext>
                  </a:extLst>
                </p:cNvPr>
                <p:cNvSpPr/>
                <p:nvPr/>
              </p:nvSpPr>
              <p:spPr>
                <a:xfrm>
                  <a:off x="6807769" y="495149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896935B2-786F-EB45-E566-B9DF6D185FDC}"/>
                    </a:ext>
                  </a:extLst>
                </p:cNvPr>
                <p:cNvSpPr/>
                <p:nvPr/>
              </p:nvSpPr>
              <p:spPr>
                <a:xfrm>
                  <a:off x="6807769" y="5035841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E1FD3C75-8967-3C71-4259-3A7C19BAADE5}"/>
                    </a:ext>
                  </a:extLst>
                </p:cNvPr>
                <p:cNvSpPr/>
                <p:nvPr/>
              </p:nvSpPr>
              <p:spPr>
                <a:xfrm>
                  <a:off x="6807769" y="5063957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2DC65E0F-C61A-C7AE-90E0-D8A2835761D0}"/>
                    </a:ext>
                  </a:extLst>
                </p:cNvPr>
                <p:cNvSpPr/>
                <p:nvPr/>
              </p:nvSpPr>
              <p:spPr>
                <a:xfrm>
                  <a:off x="6807769" y="497961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8A5E57DD-B6CC-F5A0-C2E3-683DB689EF51}"/>
                    </a:ext>
                  </a:extLst>
                </p:cNvPr>
                <p:cNvSpPr/>
                <p:nvPr/>
              </p:nvSpPr>
              <p:spPr>
                <a:xfrm>
                  <a:off x="6807769" y="5092073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1A889579-9B58-81EA-A58D-67CF782DB49F}"/>
                    </a:ext>
                  </a:extLst>
                </p:cNvPr>
                <p:cNvSpPr/>
                <p:nvPr/>
              </p:nvSpPr>
              <p:spPr>
                <a:xfrm rot="-3939360">
                  <a:off x="6871337" y="513689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3B4DBE6D-086C-A7B7-5348-871F772F0B0F}"/>
                    </a:ext>
                  </a:extLst>
                </p:cNvPr>
                <p:cNvSpPr/>
                <p:nvPr/>
              </p:nvSpPr>
              <p:spPr>
                <a:xfrm rot="-737520">
                  <a:off x="6789511" y="5115260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267ABE51-0095-D669-BCFA-5885F4AEAC23}"/>
                    </a:ext>
                  </a:extLst>
                </p:cNvPr>
                <p:cNvSpPr/>
                <p:nvPr/>
              </p:nvSpPr>
              <p:spPr>
                <a:xfrm rot="-737520">
                  <a:off x="6679635" y="5139235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5C780E4B-6B26-036F-17C0-6342931D99F9}"/>
                    </a:ext>
                  </a:extLst>
                </p:cNvPr>
                <p:cNvSpPr/>
                <p:nvPr/>
              </p:nvSpPr>
              <p:spPr>
                <a:xfrm rot="-3939779">
                  <a:off x="6845717" y="5125306"/>
                  <a:ext cx="8033" cy="16062"/>
                </a:xfrm>
                <a:custGeom>
                  <a:avLst/>
                  <a:gdLst>
                    <a:gd name="connsiteX0" fmla="*/ 0 w 8033"/>
                    <a:gd name="connsiteY0" fmla="*/ 0 h 16062"/>
                    <a:gd name="connsiteX1" fmla="*/ 8033 w 8033"/>
                    <a:gd name="connsiteY1" fmla="*/ 0 h 16062"/>
                    <a:gd name="connsiteX2" fmla="*/ 8033 w 8033"/>
                    <a:gd name="connsiteY2" fmla="*/ 16062 h 16062"/>
                    <a:gd name="connsiteX3" fmla="*/ 0 w 8033"/>
                    <a:gd name="connsiteY3" fmla="*/ 16062 h 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2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2"/>
                      </a:lnTo>
                      <a:lnTo>
                        <a:pt x="0" y="1606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B3BF63F-B8A7-2938-B70B-609FE5D2E413}"/>
                    </a:ext>
                  </a:extLst>
                </p:cNvPr>
                <p:cNvSpPr/>
                <p:nvPr/>
              </p:nvSpPr>
              <p:spPr>
                <a:xfrm rot="-3939360">
                  <a:off x="6896953" y="5148479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1CC9A51E-F8FB-FB9B-EEA9-C32B4DDB4379}"/>
                    </a:ext>
                  </a:extLst>
                </p:cNvPr>
                <p:cNvSpPr/>
                <p:nvPr/>
              </p:nvSpPr>
              <p:spPr>
                <a:xfrm rot="-3939779">
                  <a:off x="6820107" y="511371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C9E7BCA3-5BEA-E76D-F75D-E00DDB713740}"/>
                    </a:ext>
                  </a:extLst>
                </p:cNvPr>
                <p:cNvSpPr/>
                <p:nvPr/>
              </p:nvSpPr>
              <p:spPr>
                <a:xfrm rot="-737520">
                  <a:off x="6707102" y="5133243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12E7144B-606B-13E7-AE3D-D707B2F86C53}"/>
                    </a:ext>
                  </a:extLst>
                </p:cNvPr>
                <p:cNvSpPr/>
                <p:nvPr/>
              </p:nvSpPr>
              <p:spPr>
                <a:xfrm rot="-737520">
                  <a:off x="6734573" y="5127251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C8A823-1F5C-D5AD-65A1-D459F1260BB3}"/>
                </a:ext>
              </a:extLst>
            </p:cNvPr>
            <p:cNvSpPr txBox="1"/>
            <p:nvPr/>
          </p:nvSpPr>
          <p:spPr>
            <a:xfrm>
              <a:off x="8100398" y="5125976"/>
              <a:ext cx="149927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Cloud-Native App</a:t>
              </a:r>
              <a:endParaRPr lang="en-GB" sz="1800" i="1" dirty="0">
                <a:solidFill>
                  <a:srgbClr val="3A20A0"/>
                </a:solidFill>
                <a:latin typeface="Aptos Display" panose="020B0004020202020204" pitchFamily="34" charset="0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9530930-1CCF-B495-5B65-286ED64D4142}"/>
              </a:ext>
            </a:extLst>
          </p:cNvPr>
          <p:cNvSpPr txBox="1"/>
          <p:nvPr/>
        </p:nvSpPr>
        <p:spPr>
          <a:xfrm>
            <a:off x="2755900" y="2898767"/>
            <a:ext cx="172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gradFill flip="none" rotWithShape="1"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atin typeface="Aptos Black" panose="020B0004020202020204" pitchFamily="34" charset="0"/>
              </a:defRPr>
            </a:lvl1pPr>
          </a:lstStyle>
          <a:p>
            <a:r>
              <a:rPr lang="en-GB" dirty="0"/>
              <a:t>Microservices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C559AEB-403B-B7F1-F0F4-49250346A7F2}"/>
              </a:ext>
            </a:extLst>
          </p:cNvPr>
          <p:cNvSpPr txBox="1"/>
          <p:nvPr/>
        </p:nvSpPr>
        <p:spPr>
          <a:xfrm>
            <a:off x="4360790" y="3902912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gradFill flip="none" rotWithShape="1"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atin typeface="Aptos Black" panose="020B0004020202020204" pitchFamily="34" charset="0"/>
              </a:rPr>
              <a:t>Modern</a:t>
            </a:r>
            <a:r>
              <a:rPr lang="en-GB" dirty="0">
                <a:latin typeface="Aptos Black" panose="020B0004020202020204" pitchFamily="34" charset="0"/>
              </a:rPr>
              <a:t> </a:t>
            </a:r>
            <a:r>
              <a:rPr lang="en-GB" dirty="0">
                <a:gradFill flip="none" rotWithShape="1"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atin typeface="Aptos Black" panose="020B0004020202020204" pitchFamily="34" charset="0"/>
              </a:rPr>
              <a:t>Design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5B6112-59AD-91CF-64BB-4D1DE81E6441}"/>
              </a:ext>
            </a:extLst>
          </p:cNvPr>
          <p:cNvSpPr txBox="1"/>
          <p:nvPr/>
        </p:nvSpPr>
        <p:spPr>
          <a:xfrm>
            <a:off x="3538634" y="1793005"/>
            <a:ext cx="139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gradFill flip="none" rotWithShape="1"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atin typeface="Aptos Black" panose="020B0004020202020204" pitchFamily="34" charset="0"/>
              </a:rPr>
              <a:t>Containers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14EDF2-43D6-15ED-B5EA-C116F2B62EE9}"/>
              </a:ext>
            </a:extLst>
          </p:cNvPr>
          <p:cNvSpPr txBox="1"/>
          <p:nvPr/>
        </p:nvSpPr>
        <p:spPr>
          <a:xfrm>
            <a:off x="6446764" y="1839172"/>
            <a:ext cx="1129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gradFill flip="none" rotWithShape="1"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atin typeface="Aptos Black" panose="020B0004020202020204" pitchFamily="34" charset="0"/>
              </a:defRPr>
            </a:lvl1pPr>
          </a:lstStyle>
          <a:p>
            <a:r>
              <a:rPr lang="en-GB" dirty="0"/>
              <a:t>Backing</a:t>
            </a:r>
            <a:br>
              <a:rPr lang="en-GB" dirty="0"/>
            </a:br>
            <a:r>
              <a:rPr lang="en-GB" dirty="0"/>
              <a:t>Services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49EE2A1-4116-DCD7-FB01-E7F5F63FA414}"/>
              </a:ext>
            </a:extLst>
          </p:cNvPr>
          <p:cNvSpPr txBox="1"/>
          <p:nvPr/>
        </p:nvSpPr>
        <p:spPr>
          <a:xfrm>
            <a:off x="6368160" y="3429000"/>
            <a:ext cx="1461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gradFill flip="none" rotWithShape="1"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atin typeface="Aptos Black" panose="020B0004020202020204" pitchFamily="34" charset="0"/>
              </a:rPr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3045839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01E2CE27-9124-D5D6-2FA3-6FDCA9713A52}"/>
              </a:ext>
            </a:extLst>
          </p:cNvPr>
          <p:cNvSpPr/>
          <p:nvPr/>
        </p:nvSpPr>
        <p:spPr>
          <a:xfrm>
            <a:off x="1352550" y="958851"/>
            <a:ext cx="9448800" cy="4146549"/>
          </a:xfrm>
          <a:prstGeom prst="roundRect">
            <a:avLst>
              <a:gd name="adj" fmla="val 251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6693F530-F0CB-F279-A899-A5B923FC5351}"/>
              </a:ext>
            </a:extLst>
          </p:cNvPr>
          <p:cNvSpPr/>
          <p:nvPr/>
        </p:nvSpPr>
        <p:spPr>
          <a:xfrm>
            <a:off x="1631950" y="4273294"/>
            <a:ext cx="8439149" cy="508062"/>
          </a:xfrm>
          <a:prstGeom prst="roundRect">
            <a:avLst>
              <a:gd name="adj" fmla="val 2541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Host OS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13E454A-B95A-DE87-4135-41BD2551B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076" y="4020388"/>
            <a:ext cx="907224" cy="907224"/>
          </a:xfrm>
          <a:prstGeom prst="rect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9F2FEF02-D94A-A2B4-2368-5E2B6AC659D3}"/>
              </a:ext>
            </a:extLst>
          </p:cNvPr>
          <p:cNvGrpSpPr/>
          <p:nvPr/>
        </p:nvGrpSpPr>
        <p:grpSpPr>
          <a:xfrm>
            <a:off x="1855003" y="1557545"/>
            <a:ext cx="2327068" cy="2781300"/>
            <a:chOff x="343703" y="2351995"/>
            <a:chExt cx="2327068" cy="278130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F7BBBE7-28F6-4D3F-B460-E67A3159AF09}"/>
                </a:ext>
              </a:extLst>
            </p:cNvPr>
            <p:cNvSpPr/>
            <p:nvPr/>
          </p:nvSpPr>
          <p:spPr>
            <a:xfrm>
              <a:off x="343704" y="2351995"/>
              <a:ext cx="2327067" cy="2781300"/>
            </a:xfrm>
            <a:prstGeom prst="roundRect">
              <a:avLst>
                <a:gd name="adj" fmla="val 4660"/>
              </a:avLst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2D66098-358E-2388-DBB0-1622EE2B4A7A}"/>
                </a:ext>
              </a:extLst>
            </p:cNvPr>
            <p:cNvSpPr txBox="1"/>
            <p:nvPr/>
          </p:nvSpPr>
          <p:spPr>
            <a:xfrm>
              <a:off x="343703" y="2433038"/>
              <a:ext cx="23270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ptos SemiBold" panose="020B0004020202020204" pitchFamily="34" charset="0"/>
                </a:rPr>
                <a:t>Product:1.0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31E3A3-A598-F91E-1D5D-3C2BE2C9ACB7}"/>
                </a:ext>
              </a:extLst>
            </p:cNvPr>
            <p:cNvSpPr txBox="1"/>
            <p:nvPr/>
          </p:nvSpPr>
          <p:spPr>
            <a:xfrm>
              <a:off x="546100" y="2950554"/>
              <a:ext cx="1875521" cy="369332"/>
            </a:xfrm>
            <a:prstGeom prst="rect">
              <a:avLst/>
            </a:prstGeom>
            <a:solidFill>
              <a:srgbClr val="A6A6A6"/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>
                  <a:solidFill>
                    <a:schemeClr val="bg1"/>
                  </a:solidFill>
                </a:rPr>
                <a:t>Product:API</a:t>
              </a:r>
              <a:r>
                <a:rPr lang="en-GB" dirty="0">
                  <a:solidFill>
                    <a:schemeClr val="bg1"/>
                  </a:solidFill>
                </a:rPr>
                <a:t>  v1.1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3A80574-5881-3DC2-CB3C-4B35962335B2}"/>
                </a:ext>
              </a:extLst>
            </p:cNvPr>
            <p:cNvSpPr txBox="1"/>
            <p:nvPr/>
          </p:nvSpPr>
          <p:spPr>
            <a:xfrm>
              <a:off x="546100" y="3460556"/>
              <a:ext cx="1875521" cy="369332"/>
            </a:xfrm>
            <a:prstGeom prst="rect">
              <a:avLst/>
            </a:prstGeom>
            <a:solidFill>
              <a:srgbClr val="A6A6A6"/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Lib-L 	           v2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8E903A0-ED62-01D4-8DA3-11665F4A22B2}"/>
                </a:ext>
              </a:extLst>
            </p:cNvPr>
            <p:cNvSpPr txBox="1"/>
            <p:nvPr/>
          </p:nvSpPr>
          <p:spPr>
            <a:xfrm>
              <a:off x="546100" y="4590856"/>
              <a:ext cx="1875521" cy="369332"/>
            </a:xfrm>
            <a:prstGeom prst="rect">
              <a:avLst/>
            </a:prstGeom>
            <a:solidFill>
              <a:srgbClr val="A6A6A6"/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Runtime	          v5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78B4894-3B7A-B675-EF97-417BF7203FBF}"/>
              </a:ext>
            </a:extLst>
          </p:cNvPr>
          <p:cNvGrpSpPr/>
          <p:nvPr/>
        </p:nvGrpSpPr>
        <p:grpSpPr>
          <a:xfrm>
            <a:off x="4556928" y="1557545"/>
            <a:ext cx="2327068" cy="2781300"/>
            <a:chOff x="3252003" y="2351995"/>
            <a:chExt cx="2327068" cy="27813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8089152-E4FA-C69B-CD59-BE5A08EB341E}"/>
                </a:ext>
              </a:extLst>
            </p:cNvPr>
            <p:cNvSpPr/>
            <p:nvPr/>
          </p:nvSpPr>
          <p:spPr>
            <a:xfrm>
              <a:off x="3252004" y="2351995"/>
              <a:ext cx="2327067" cy="2781300"/>
            </a:xfrm>
            <a:prstGeom prst="roundRect">
              <a:avLst>
                <a:gd name="adj" fmla="val 4660"/>
              </a:avLst>
            </a:prstGeom>
            <a:solidFill>
              <a:srgbClr val="B735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E2F6607-8510-F0F7-9E43-EBD8E850891B}"/>
                </a:ext>
              </a:extLst>
            </p:cNvPr>
            <p:cNvSpPr txBox="1"/>
            <p:nvPr/>
          </p:nvSpPr>
          <p:spPr>
            <a:xfrm>
              <a:off x="3252003" y="2433038"/>
              <a:ext cx="23270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ptos SemiBold" panose="020B0004020202020204" pitchFamily="34" charset="0"/>
                </a:rPr>
                <a:t>Basket:2.0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E5A4A17-6D21-B6E3-F275-83CA03EAB79C}"/>
                </a:ext>
              </a:extLst>
            </p:cNvPr>
            <p:cNvSpPr txBox="1"/>
            <p:nvPr/>
          </p:nvSpPr>
          <p:spPr>
            <a:xfrm>
              <a:off x="3477775" y="2950554"/>
              <a:ext cx="1875521" cy="369332"/>
            </a:xfrm>
            <a:prstGeom prst="rect">
              <a:avLst/>
            </a:prstGeom>
            <a:solidFill>
              <a:srgbClr val="B735C4"/>
            </a:solidFill>
            <a:ln w="6350" cap="rnd"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>
                  <a:solidFill>
                    <a:schemeClr val="bg1"/>
                  </a:solidFill>
                </a:rPr>
                <a:t>Basket:API</a:t>
              </a:r>
              <a:r>
                <a:rPr lang="en-GB" dirty="0">
                  <a:solidFill>
                    <a:schemeClr val="bg1"/>
                  </a:solidFill>
                </a:rPr>
                <a:t>    v4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707E034-127F-F9C2-C95B-3B0F377C63CF}"/>
                </a:ext>
              </a:extLst>
            </p:cNvPr>
            <p:cNvSpPr txBox="1"/>
            <p:nvPr/>
          </p:nvSpPr>
          <p:spPr>
            <a:xfrm>
              <a:off x="3477775" y="3459586"/>
              <a:ext cx="1875521" cy="369332"/>
            </a:xfrm>
            <a:prstGeom prst="rect">
              <a:avLst/>
            </a:prstGeom>
            <a:solidFill>
              <a:srgbClr val="B735C4"/>
            </a:solidFill>
            <a:ln w="6350" cap="rnd"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Lib-L	      v3.1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540701D-A91A-6B1F-1F38-D03B62C77FB4}"/>
                </a:ext>
              </a:extLst>
            </p:cNvPr>
            <p:cNvSpPr txBox="1"/>
            <p:nvPr/>
          </p:nvSpPr>
          <p:spPr>
            <a:xfrm>
              <a:off x="3477775" y="3968618"/>
              <a:ext cx="1875521" cy="369332"/>
            </a:xfrm>
            <a:prstGeom prst="rect">
              <a:avLst/>
            </a:prstGeom>
            <a:solidFill>
              <a:srgbClr val="B735C4"/>
            </a:solidFill>
            <a:ln w="6350" cap="rnd"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Lib-M	        v9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2CBDE3-148A-515A-67A7-34AF90749485}"/>
                </a:ext>
              </a:extLst>
            </p:cNvPr>
            <p:cNvSpPr txBox="1"/>
            <p:nvPr/>
          </p:nvSpPr>
          <p:spPr>
            <a:xfrm>
              <a:off x="3477775" y="4590856"/>
              <a:ext cx="1875521" cy="369332"/>
            </a:xfrm>
            <a:prstGeom prst="rect">
              <a:avLst/>
            </a:prstGeom>
            <a:solidFill>
              <a:srgbClr val="B735C4"/>
            </a:solidFill>
            <a:ln w="6350" cap="rnd"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Runtime	        v7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63CB2C2-E6B5-1C61-1C01-E7871E9827FC}"/>
              </a:ext>
            </a:extLst>
          </p:cNvPr>
          <p:cNvGrpSpPr/>
          <p:nvPr/>
        </p:nvGrpSpPr>
        <p:grpSpPr>
          <a:xfrm>
            <a:off x="7258854" y="1557545"/>
            <a:ext cx="2333488" cy="2781300"/>
            <a:chOff x="6160304" y="2351995"/>
            <a:chExt cx="2333488" cy="278130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F7F3F48-1D5D-546C-6690-889B0C496665}"/>
                </a:ext>
              </a:extLst>
            </p:cNvPr>
            <p:cNvSpPr/>
            <p:nvPr/>
          </p:nvSpPr>
          <p:spPr>
            <a:xfrm>
              <a:off x="6160304" y="2351995"/>
              <a:ext cx="2327067" cy="2781300"/>
            </a:xfrm>
            <a:prstGeom prst="roundRect">
              <a:avLst>
                <a:gd name="adj" fmla="val 4660"/>
              </a:avLst>
            </a:prstGeom>
            <a:solidFill>
              <a:srgbClr val="3604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66E7396-B46F-CA75-1565-DC01A19F276C}"/>
                </a:ext>
              </a:extLst>
            </p:cNvPr>
            <p:cNvSpPr txBox="1"/>
            <p:nvPr/>
          </p:nvSpPr>
          <p:spPr>
            <a:xfrm>
              <a:off x="6166725" y="2433038"/>
              <a:ext cx="23270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ptos SemiBold" panose="020B0004020202020204" pitchFamily="34" charset="0"/>
                </a:rPr>
                <a:t>Product:2.0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74EC0F0-555A-CE2F-E040-2750D1173A23}"/>
                </a:ext>
              </a:extLst>
            </p:cNvPr>
            <p:cNvSpPr txBox="1"/>
            <p:nvPr/>
          </p:nvSpPr>
          <p:spPr>
            <a:xfrm>
              <a:off x="6386076" y="2950554"/>
              <a:ext cx="1875521" cy="369332"/>
            </a:xfrm>
            <a:prstGeom prst="rect">
              <a:avLst/>
            </a:prstGeom>
            <a:solidFill>
              <a:srgbClr val="3604DB"/>
            </a:solidFill>
            <a:ln w="6350" cap="rnd"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>
                  <a:solidFill>
                    <a:schemeClr val="bg1"/>
                  </a:solidFill>
                </a:rPr>
                <a:t>Product:API</a:t>
              </a:r>
              <a:r>
                <a:rPr lang="en-GB" dirty="0">
                  <a:solidFill>
                    <a:schemeClr val="bg1"/>
                  </a:solidFill>
                </a:rPr>
                <a:t>    v2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7C75557-A085-7569-10B6-712B37A4571B}"/>
                </a:ext>
              </a:extLst>
            </p:cNvPr>
            <p:cNvSpPr txBox="1"/>
            <p:nvPr/>
          </p:nvSpPr>
          <p:spPr>
            <a:xfrm>
              <a:off x="6386076" y="3459586"/>
              <a:ext cx="1875521" cy="369332"/>
            </a:xfrm>
            <a:prstGeom prst="rect">
              <a:avLst/>
            </a:prstGeom>
            <a:solidFill>
              <a:srgbClr val="3604DB"/>
            </a:solidFill>
            <a:ln w="6350" cap="rnd"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Lib-L	          v3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B66FBC6-5733-756F-57DF-DBD698C27A70}"/>
                </a:ext>
              </a:extLst>
            </p:cNvPr>
            <p:cNvSpPr txBox="1"/>
            <p:nvPr/>
          </p:nvSpPr>
          <p:spPr>
            <a:xfrm>
              <a:off x="6386076" y="4590856"/>
              <a:ext cx="1875521" cy="369332"/>
            </a:xfrm>
            <a:prstGeom prst="rect">
              <a:avLst/>
            </a:prstGeom>
            <a:solidFill>
              <a:srgbClr val="3604DB"/>
            </a:solidFill>
            <a:ln w="6350" cap="rnd"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Runtime	          v6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D7DC67F-FA1D-06A1-EAC7-9A64E09F3FF6}"/>
              </a:ext>
            </a:extLst>
          </p:cNvPr>
          <p:cNvSpPr txBox="1"/>
          <p:nvPr/>
        </p:nvSpPr>
        <p:spPr>
          <a:xfrm>
            <a:off x="1536700" y="1000857"/>
            <a:ext cx="9150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Aptos SemiBold" panose="020B0004020202020204" pitchFamily="34" charset="0"/>
              </a:rPr>
              <a:t>Host Machine</a:t>
            </a:r>
          </a:p>
        </p:txBody>
      </p:sp>
    </p:spTree>
    <p:extLst>
      <p:ext uri="{BB962C8B-B14F-4D97-AF65-F5344CB8AC3E}">
        <p14:creationId xmlns:p14="http://schemas.microsoft.com/office/powerpoint/2010/main" val="1944625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2254C-DCF3-12AA-C606-8768DDE0C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47" y="3738562"/>
            <a:ext cx="3429000" cy="258127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8C2C38F-2A87-8D95-D637-C2DB516547A7}"/>
              </a:ext>
            </a:extLst>
          </p:cNvPr>
          <p:cNvGrpSpPr/>
          <p:nvPr/>
        </p:nvGrpSpPr>
        <p:grpSpPr>
          <a:xfrm>
            <a:off x="1352550" y="758796"/>
            <a:ext cx="6178550" cy="3123816"/>
            <a:chOff x="1352550" y="758796"/>
            <a:chExt cx="6178550" cy="3123816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01E2CE27-9124-D5D6-2FA3-6FDCA9713A52}"/>
                </a:ext>
              </a:extLst>
            </p:cNvPr>
            <p:cNvSpPr/>
            <p:nvPr/>
          </p:nvSpPr>
          <p:spPr>
            <a:xfrm>
              <a:off x="1352550" y="958851"/>
              <a:ext cx="5803900" cy="2470149"/>
            </a:xfrm>
            <a:prstGeom prst="roundRect">
              <a:avLst>
                <a:gd name="adj" fmla="val 637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13E454A-B95A-DE87-4135-41BD2551BF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3876" y="2975388"/>
              <a:ext cx="907224" cy="907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F7BBBE7-28F6-4D3F-B460-E67A3159AF09}"/>
                </a:ext>
              </a:extLst>
            </p:cNvPr>
            <p:cNvSpPr/>
            <p:nvPr/>
          </p:nvSpPr>
          <p:spPr>
            <a:xfrm>
              <a:off x="1855004" y="1557545"/>
              <a:ext cx="2327067" cy="544305"/>
            </a:xfrm>
            <a:prstGeom prst="roundRect">
              <a:avLst>
                <a:gd name="adj" fmla="val 24493"/>
              </a:avLst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2D66098-358E-2388-DBB0-1622EE2B4A7A}"/>
                </a:ext>
              </a:extLst>
            </p:cNvPr>
            <p:cNvSpPr txBox="1"/>
            <p:nvPr/>
          </p:nvSpPr>
          <p:spPr>
            <a:xfrm>
              <a:off x="1855003" y="1638588"/>
              <a:ext cx="23270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ptos" panose="020B0004020202020204" pitchFamily="34" charset="0"/>
                </a:rPr>
                <a:t>App 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D7DC67F-FA1D-06A1-EAC7-9A64E09F3FF6}"/>
                </a:ext>
              </a:extLst>
            </p:cNvPr>
            <p:cNvSpPr txBox="1"/>
            <p:nvPr/>
          </p:nvSpPr>
          <p:spPr>
            <a:xfrm>
              <a:off x="3461879" y="758796"/>
              <a:ext cx="158524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3A20A0"/>
                  </a:solidFill>
                  <a:latin typeface="Arial Nova" panose="020F0502020204030204" pitchFamily="34" charset="0"/>
                </a:defRPr>
              </a:lvl1pPr>
            </a:lstStyle>
            <a:p>
              <a:r>
                <a:rPr lang="en-GB" sz="2000" dirty="0"/>
                <a:t>Docker Host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BDF07B3-2DCA-AAE9-54EB-F46B037297B6}"/>
                </a:ext>
              </a:extLst>
            </p:cNvPr>
            <p:cNvSpPr/>
            <p:nvPr/>
          </p:nvSpPr>
          <p:spPr>
            <a:xfrm>
              <a:off x="1855004" y="2340770"/>
              <a:ext cx="2327067" cy="544305"/>
            </a:xfrm>
            <a:prstGeom prst="roundRect">
              <a:avLst>
                <a:gd name="adj" fmla="val 22159"/>
              </a:avLst>
            </a:prstGeom>
            <a:solidFill>
              <a:srgbClr val="B735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Service 1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11F9AE7-0EC6-CDC3-CFA9-16B9D1173335}"/>
                </a:ext>
              </a:extLst>
            </p:cNvPr>
            <p:cNvSpPr/>
            <p:nvPr/>
          </p:nvSpPr>
          <p:spPr>
            <a:xfrm>
              <a:off x="4369604" y="1557545"/>
              <a:ext cx="2327067" cy="544305"/>
            </a:xfrm>
            <a:prstGeom prst="roundRect">
              <a:avLst>
                <a:gd name="adj" fmla="val 22159"/>
              </a:avLst>
            </a:prstGeom>
            <a:solidFill>
              <a:srgbClr val="3604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App 2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611A1B3-8163-965D-8666-A3BAC24E8798}"/>
                </a:ext>
              </a:extLst>
            </p:cNvPr>
            <p:cNvSpPr/>
            <p:nvPr/>
          </p:nvSpPr>
          <p:spPr>
            <a:xfrm>
              <a:off x="4369604" y="2340770"/>
              <a:ext cx="2327067" cy="544305"/>
            </a:xfrm>
            <a:prstGeom prst="roundRect">
              <a:avLst>
                <a:gd name="adj" fmla="val 22159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Service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6880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DF4F1B9-FF8C-59AA-D5DA-2BA8DABCA1D3}"/>
              </a:ext>
            </a:extLst>
          </p:cNvPr>
          <p:cNvGrpSpPr/>
          <p:nvPr/>
        </p:nvGrpSpPr>
        <p:grpSpPr>
          <a:xfrm>
            <a:off x="171450" y="317500"/>
            <a:ext cx="7175500" cy="4032250"/>
            <a:chOff x="171450" y="317500"/>
            <a:chExt cx="7175500" cy="4032250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918A339-C8E1-6981-2536-D77565497175}"/>
                </a:ext>
              </a:extLst>
            </p:cNvPr>
            <p:cNvSpPr/>
            <p:nvPr/>
          </p:nvSpPr>
          <p:spPr>
            <a:xfrm>
              <a:off x="171450" y="317500"/>
              <a:ext cx="7175500" cy="40322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93A0619-541A-E5AA-4079-75E63EA9C825}"/>
                </a:ext>
              </a:extLst>
            </p:cNvPr>
            <p:cNvSpPr/>
            <p:nvPr/>
          </p:nvSpPr>
          <p:spPr>
            <a:xfrm>
              <a:off x="2255839" y="3311651"/>
              <a:ext cx="2843212" cy="784099"/>
            </a:xfrm>
            <a:prstGeom prst="roundRect">
              <a:avLst>
                <a:gd name="adj" fmla="val 17349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Infrastructure</a:t>
              </a:r>
            </a:p>
          </p:txBody>
        </p:sp>
        <p:pic>
          <p:nvPicPr>
            <p:cNvPr id="9" name="Graphic 8" descr="Laptop with solid fill">
              <a:extLst>
                <a:ext uri="{FF2B5EF4-FFF2-40B4-BE49-F238E27FC236}">
                  <a16:creationId xmlns:a16="http://schemas.microsoft.com/office/drawing/2014/main" id="{BA931CF0-36B4-60DB-6FA9-74EAA6360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30400" y="3498316"/>
              <a:ext cx="621750" cy="597434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40E11604-BC7E-F279-D542-C2C77D9BC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14451" y="3572995"/>
              <a:ext cx="466313" cy="448075"/>
            </a:xfrm>
            <a:prstGeom prst="rect">
              <a:avLst/>
            </a:prstGeom>
          </p:spPr>
        </p:pic>
        <p:pic>
          <p:nvPicPr>
            <p:cNvPr id="13" name="Graphic 12" descr="Cloud with solid fill">
              <a:extLst>
                <a:ext uri="{FF2B5EF4-FFF2-40B4-BE49-F238E27FC236}">
                  <a16:creationId xmlns:a16="http://schemas.microsoft.com/office/drawing/2014/main" id="{4EABD281-FA4B-C267-E91B-4453FC634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4243065" y="3512837"/>
              <a:ext cx="591526" cy="56839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771AAD4-D40A-52B6-DAD7-CA7509EEEF74}"/>
                </a:ext>
              </a:extLst>
            </p:cNvPr>
            <p:cNvSpPr/>
            <p:nvPr/>
          </p:nvSpPr>
          <p:spPr>
            <a:xfrm>
              <a:off x="2255839" y="2919704"/>
              <a:ext cx="2843212" cy="331948"/>
            </a:xfrm>
            <a:prstGeom prst="roundRect">
              <a:avLst>
                <a:gd name="adj" fmla="val 3916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Host OS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4D80BC73-98F0-93FE-A1B3-8C2F4FAED657}"/>
                </a:ext>
              </a:extLst>
            </p:cNvPr>
            <p:cNvSpPr/>
            <p:nvPr/>
          </p:nvSpPr>
          <p:spPr>
            <a:xfrm>
              <a:off x="2255839" y="2527758"/>
              <a:ext cx="2843212" cy="331948"/>
            </a:xfrm>
            <a:prstGeom prst="roundRect">
              <a:avLst>
                <a:gd name="adj" fmla="val 3916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Hypervisor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9690168-1102-D23B-9B10-C548D795E35A}"/>
                </a:ext>
              </a:extLst>
            </p:cNvPr>
            <p:cNvSpPr/>
            <p:nvPr/>
          </p:nvSpPr>
          <p:spPr>
            <a:xfrm>
              <a:off x="2255839" y="583426"/>
              <a:ext cx="1384905" cy="1856145"/>
            </a:xfrm>
            <a:prstGeom prst="roundRect">
              <a:avLst>
                <a:gd name="adj" fmla="val 14644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r>
                <a:rPr lang="en-GB" sz="16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VM 1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20F9BDE-D5F2-D9BE-FE4E-2D84F162CC80}"/>
                </a:ext>
              </a:extLst>
            </p:cNvPr>
            <p:cNvSpPr/>
            <p:nvPr/>
          </p:nvSpPr>
          <p:spPr>
            <a:xfrm>
              <a:off x="3714146" y="583426"/>
              <a:ext cx="1384905" cy="1856145"/>
            </a:xfrm>
            <a:prstGeom prst="roundRect">
              <a:avLst>
                <a:gd name="adj" fmla="val 12149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r>
                <a:rPr lang="en-GB" sz="16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VM 2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718A351-12F6-AF71-E9A2-37F6F6BE93FA}"/>
                </a:ext>
              </a:extLst>
            </p:cNvPr>
            <p:cNvSpPr/>
            <p:nvPr/>
          </p:nvSpPr>
          <p:spPr>
            <a:xfrm>
              <a:off x="2326001" y="1666780"/>
              <a:ext cx="1245660" cy="690691"/>
            </a:xfrm>
            <a:prstGeom prst="roundRect">
              <a:avLst>
                <a:gd name="adj" fmla="val 23546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Guest OS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E3B0C44-0A68-49C0-0818-778478AC52F7}"/>
                </a:ext>
              </a:extLst>
            </p:cNvPr>
            <p:cNvSpPr/>
            <p:nvPr/>
          </p:nvSpPr>
          <p:spPr>
            <a:xfrm>
              <a:off x="2326001" y="1334101"/>
              <a:ext cx="1245660" cy="279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Bins/Libs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0AC6AA74-13CE-9329-69A7-AD38DF008C15}"/>
                </a:ext>
              </a:extLst>
            </p:cNvPr>
            <p:cNvSpPr/>
            <p:nvPr/>
          </p:nvSpPr>
          <p:spPr>
            <a:xfrm>
              <a:off x="2326001" y="1001421"/>
              <a:ext cx="1245660" cy="279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App1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615DDCB-4791-C522-1064-9D12D07702CB}"/>
                </a:ext>
              </a:extLst>
            </p:cNvPr>
            <p:cNvSpPr/>
            <p:nvPr/>
          </p:nvSpPr>
          <p:spPr>
            <a:xfrm>
              <a:off x="3778910" y="1666780"/>
              <a:ext cx="1245660" cy="690691"/>
            </a:xfrm>
            <a:prstGeom prst="roundRect">
              <a:avLst>
                <a:gd name="adj" fmla="val 23546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Guest OS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EFD0E822-8A2A-6B3D-780B-7E14D2A04DF9}"/>
                </a:ext>
              </a:extLst>
            </p:cNvPr>
            <p:cNvSpPr/>
            <p:nvPr/>
          </p:nvSpPr>
          <p:spPr>
            <a:xfrm>
              <a:off x="3778910" y="1334101"/>
              <a:ext cx="1245660" cy="279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Bins/Libs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A8F1B9D-B88F-B407-D470-601203279F44}"/>
                </a:ext>
              </a:extLst>
            </p:cNvPr>
            <p:cNvSpPr/>
            <p:nvPr/>
          </p:nvSpPr>
          <p:spPr>
            <a:xfrm>
              <a:off x="3778910" y="1001421"/>
              <a:ext cx="1245660" cy="279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App2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9678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6832EEA3-6E5B-5BF9-3083-5AFE97DBFC7F}"/>
              </a:ext>
            </a:extLst>
          </p:cNvPr>
          <p:cNvGrpSpPr/>
          <p:nvPr/>
        </p:nvGrpSpPr>
        <p:grpSpPr>
          <a:xfrm>
            <a:off x="875695" y="402514"/>
            <a:ext cx="11077871" cy="5744539"/>
            <a:chOff x="875695" y="402514"/>
            <a:chExt cx="11077871" cy="5744539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BBB436E7-4DA6-AC1A-8C85-0EC1D0F67CEA}"/>
                </a:ext>
              </a:extLst>
            </p:cNvPr>
            <p:cNvSpPr/>
            <p:nvPr/>
          </p:nvSpPr>
          <p:spPr>
            <a:xfrm>
              <a:off x="875695" y="4997752"/>
              <a:ext cx="1504648" cy="1093410"/>
            </a:xfrm>
            <a:prstGeom prst="cube">
              <a:avLst/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solidFill>
                <a:schemeClr val="accent1">
                  <a:shade val="1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Image instance running an app process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72611C-EF48-886A-83E4-ACFEECC02AA1}"/>
                </a:ext>
              </a:extLst>
            </p:cNvPr>
            <p:cNvSpPr txBox="1"/>
            <p:nvPr/>
          </p:nvSpPr>
          <p:spPr>
            <a:xfrm>
              <a:off x="1091654" y="4610817"/>
              <a:ext cx="107273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3A20A0"/>
                  </a:solidFill>
                  <a:latin typeface="Arial Nova" panose="020F0502020204030204" pitchFamily="34" charset="0"/>
                </a:defRPr>
              </a:lvl1pPr>
            </a:lstStyle>
            <a:p>
              <a:r>
                <a:rPr lang="en-GB" sz="1600" dirty="0"/>
                <a:t>Container</a:t>
              </a:r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C66775CB-F63D-C36D-31E5-C002267C181C}"/>
                </a:ext>
              </a:extLst>
            </p:cNvPr>
            <p:cNvSpPr/>
            <p:nvPr/>
          </p:nvSpPr>
          <p:spPr>
            <a:xfrm>
              <a:off x="2668209" y="3156857"/>
              <a:ext cx="1504648" cy="1093410"/>
            </a:xfrm>
            <a:prstGeom prst="cube">
              <a:avLst/>
            </a:prstGeom>
            <a:solidFill>
              <a:schemeClr val="bg1"/>
            </a:solidFill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rtlCol="0" anchor="t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Static, persisted container image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B075CF-9196-C3A2-05AA-A28E6CBAEEAA}"/>
                </a:ext>
              </a:extLst>
            </p:cNvPr>
            <p:cNvSpPr txBox="1"/>
            <p:nvPr/>
          </p:nvSpPr>
          <p:spPr>
            <a:xfrm>
              <a:off x="3001125" y="2769922"/>
              <a:ext cx="83882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3A20A0"/>
                  </a:solidFill>
                  <a:latin typeface="Arial Nova" panose="020F0502020204030204" pitchFamily="34" charset="0"/>
                </a:defRPr>
              </a:lvl1pPr>
            </a:lstStyle>
            <a:p>
              <a:r>
                <a:rPr lang="en-GB" sz="1600" dirty="0"/>
                <a:t>Images</a:t>
              </a:r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0EED0120-CAAC-F3B3-7937-5305CF18D045}"/>
                </a:ext>
              </a:extLst>
            </p:cNvPr>
            <p:cNvSpPr/>
            <p:nvPr/>
          </p:nvSpPr>
          <p:spPr>
            <a:xfrm>
              <a:off x="2820609" y="3309257"/>
              <a:ext cx="1504648" cy="1093410"/>
            </a:xfrm>
            <a:prstGeom prst="cube">
              <a:avLst/>
            </a:prstGeom>
            <a:solidFill>
              <a:schemeClr val="bg1"/>
            </a:solidFill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rtlCol="0" anchor="t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Static, persisted container image</a:t>
              </a:r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EBC2D49C-8C1F-6D52-4034-7EE1129E652D}"/>
                </a:ext>
              </a:extLst>
            </p:cNvPr>
            <p:cNvSpPr/>
            <p:nvPr/>
          </p:nvSpPr>
          <p:spPr>
            <a:xfrm>
              <a:off x="2973009" y="3461657"/>
              <a:ext cx="1504648" cy="1093410"/>
            </a:xfrm>
            <a:prstGeom prst="cube">
              <a:avLst/>
            </a:prstGeom>
            <a:solidFill>
              <a:schemeClr val="bg1"/>
            </a:solidFill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rtlCol="0" anchor="t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Static, persisted container image</a:t>
              </a:r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7BFD2A74-9A16-739F-1DC8-93421FF52750}"/>
                </a:ext>
              </a:extLst>
            </p:cNvPr>
            <p:cNvSpPr/>
            <p:nvPr/>
          </p:nvSpPr>
          <p:spPr>
            <a:xfrm>
              <a:off x="3125409" y="3614057"/>
              <a:ext cx="1504648" cy="1093410"/>
            </a:xfrm>
            <a:prstGeom prst="cube">
              <a:avLst/>
            </a:prstGeom>
            <a:solidFill>
              <a:schemeClr val="bg1"/>
            </a:solidFill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rtlCol="0" anchor="t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Static, persisted container image</a:t>
              </a:r>
            </a:p>
          </p:txBody>
        </p:sp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75C87DFC-BFB0-C126-56BE-375F38D97F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633" y="705421"/>
              <a:ext cx="907224" cy="907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E4D42E4-8646-2B84-F220-CE4A37E9D378}"/>
                </a:ext>
              </a:extLst>
            </p:cNvPr>
            <p:cNvGrpSpPr/>
            <p:nvPr/>
          </p:nvGrpSpPr>
          <p:grpSpPr>
            <a:xfrm>
              <a:off x="4630057" y="402514"/>
              <a:ext cx="3092990" cy="2420555"/>
              <a:chOff x="5259068" y="554874"/>
              <a:chExt cx="3092990" cy="2420555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1034782-7A3F-535D-B601-35098A61FDDD}"/>
                  </a:ext>
                </a:extLst>
              </p:cNvPr>
              <p:cNvSpPr/>
              <p:nvPr/>
            </p:nvSpPr>
            <p:spPr>
              <a:xfrm>
                <a:off x="5259068" y="749905"/>
                <a:ext cx="3092990" cy="2225524"/>
              </a:xfrm>
              <a:prstGeom prst="roundRect">
                <a:avLst>
                  <a:gd name="adj" fmla="val 6371"/>
                </a:avLst>
              </a:prstGeom>
              <a:noFill/>
              <a:ln w="25400"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216000" rtlCol="0" anchor="t" anchorCtr="0"/>
              <a:lstStyle/>
              <a:p>
                <a:pPr algn="ctr"/>
                <a:r>
                  <a: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rPr>
                  <a:t>Stores many static images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AB4F8B-C7F1-D9D4-53BC-F239B19B4256}"/>
                  </a:ext>
                </a:extLst>
              </p:cNvPr>
              <p:cNvSpPr txBox="1"/>
              <p:nvPr/>
            </p:nvSpPr>
            <p:spPr>
              <a:xfrm>
                <a:off x="6293154" y="554874"/>
                <a:ext cx="92275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1400">
                    <a:solidFill>
                      <a:srgbClr val="3A20A0"/>
                    </a:solidFill>
                    <a:latin typeface="Arial Nova" panose="020F0502020204030204" pitchFamily="34" charset="0"/>
                  </a:defRPr>
                </a:lvl1pPr>
              </a:lstStyle>
              <a:p>
                <a:r>
                  <a:rPr lang="en-GB" sz="1600" dirty="0"/>
                  <a:t>Registry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54CC685-F37D-F4D2-45FF-A9205665BE00}"/>
                  </a:ext>
                </a:extLst>
              </p:cNvPr>
              <p:cNvGrpSpPr/>
              <p:nvPr/>
            </p:nvGrpSpPr>
            <p:grpSpPr>
              <a:xfrm>
                <a:off x="5699276" y="1315354"/>
                <a:ext cx="774333" cy="612019"/>
                <a:chOff x="4726818" y="4540552"/>
                <a:chExt cx="1961848" cy="1550610"/>
              </a:xfrm>
            </p:grpSpPr>
            <p:sp>
              <p:nvSpPr>
                <p:cNvPr id="19" name="Cube 18">
                  <a:extLst>
                    <a:ext uri="{FF2B5EF4-FFF2-40B4-BE49-F238E27FC236}">
                      <a16:creationId xmlns:a16="http://schemas.microsoft.com/office/drawing/2014/main" id="{B4DAE516-440F-83A3-46E9-987978C411E2}"/>
                    </a:ext>
                  </a:extLst>
                </p:cNvPr>
                <p:cNvSpPr/>
                <p:nvPr/>
              </p:nvSpPr>
              <p:spPr>
                <a:xfrm>
                  <a:off x="4726818" y="45405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20" name="Cube 19">
                  <a:extLst>
                    <a:ext uri="{FF2B5EF4-FFF2-40B4-BE49-F238E27FC236}">
                      <a16:creationId xmlns:a16="http://schemas.microsoft.com/office/drawing/2014/main" id="{598A7036-F34A-E359-1119-0395A48764AA}"/>
                    </a:ext>
                  </a:extLst>
                </p:cNvPr>
                <p:cNvSpPr/>
                <p:nvPr/>
              </p:nvSpPr>
              <p:spPr>
                <a:xfrm>
                  <a:off x="4879218" y="46929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21" name="Cube 20">
                  <a:extLst>
                    <a:ext uri="{FF2B5EF4-FFF2-40B4-BE49-F238E27FC236}">
                      <a16:creationId xmlns:a16="http://schemas.microsoft.com/office/drawing/2014/main" id="{4C1E7D80-B499-4EC2-509F-24A5CF7ADDC3}"/>
                    </a:ext>
                  </a:extLst>
                </p:cNvPr>
                <p:cNvSpPr/>
                <p:nvPr/>
              </p:nvSpPr>
              <p:spPr>
                <a:xfrm>
                  <a:off x="5031618" y="48453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22" name="Cube 21">
                  <a:extLst>
                    <a:ext uri="{FF2B5EF4-FFF2-40B4-BE49-F238E27FC236}">
                      <a16:creationId xmlns:a16="http://schemas.microsoft.com/office/drawing/2014/main" id="{9D8C13C5-A81C-B5E2-2942-9E98A6BD80E8}"/>
                    </a:ext>
                  </a:extLst>
                </p:cNvPr>
                <p:cNvSpPr/>
                <p:nvPr/>
              </p:nvSpPr>
              <p:spPr>
                <a:xfrm>
                  <a:off x="5184018" y="49977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1F5C3F6-92A2-FF60-2889-1C98611AA932}"/>
                  </a:ext>
                </a:extLst>
              </p:cNvPr>
              <p:cNvGrpSpPr/>
              <p:nvPr/>
            </p:nvGrpSpPr>
            <p:grpSpPr>
              <a:xfrm>
                <a:off x="5819579" y="2170553"/>
                <a:ext cx="774333" cy="612019"/>
                <a:chOff x="4726818" y="4540552"/>
                <a:chExt cx="1961848" cy="1550610"/>
              </a:xfrm>
            </p:grpSpPr>
            <p:sp>
              <p:nvSpPr>
                <p:cNvPr id="25" name="Cube 24">
                  <a:extLst>
                    <a:ext uri="{FF2B5EF4-FFF2-40B4-BE49-F238E27FC236}">
                      <a16:creationId xmlns:a16="http://schemas.microsoft.com/office/drawing/2014/main" id="{BECAFF74-16E1-C63F-9816-CF16F57C6CAC}"/>
                    </a:ext>
                  </a:extLst>
                </p:cNvPr>
                <p:cNvSpPr/>
                <p:nvPr/>
              </p:nvSpPr>
              <p:spPr>
                <a:xfrm>
                  <a:off x="4726818" y="45405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26" name="Cube 25">
                  <a:extLst>
                    <a:ext uri="{FF2B5EF4-FFF2-40B4-BE49-F238E27FC236}">
                      <a16:creationId xmlns:a16="http://schemas.microsoft.com/office/drawing/2014/main" id="{F206AABB-2479-BF1A-751E-6AB30420F336}"/>
                    </a:ext>
                  </a:extLst>
                </p:cNvPr>
                <p:cNvSpPr/>
                <p:nvPr/>
              </p:nvSpPr>
              <p:spPr>
                <a:xfrm>
                  <a:off x="4879218" y="46929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27" name="Cube 26">
                  <a:extLst>
                    <a:ext uri="{FF2B5EF4-FFF2-40B4-BE49-F238E27FC236}">
                      <a16:creationId xmlns:a16="http://schemas.microsoft.com/office/drawing/2014/main" id="{8ADB14ED-B74F-AFB2-BF32-40B97B66AA96}"/>
                    </a:ext>
                  </a:extLst>
                </p:cNvPr>
                <p:cNvSpPr/>
                <p:nvPr/>
              </p:nvSpPr>
              <p:spPr>
                <a:xfrm>
                  <a:off x="5031618" y="48453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28" name="Cube 27">
                  <a:extLst>
                    <a:ext uri="{FF2B5EF4-FFF2-40B4-BE49-F238E27FC236}">
                      <a16:creationId xmlns:a16="http://schemas.microsoft.com/office/drawing/2014/main" id="{3EB7FD0C-9EDA-8547-975D-189FE7095428}"/>
                    </a:ext>
                  </a:extLst>
                </p:cNvPr>
                <p:cNvSpPr/>
                <p:nvPr/>
              </p:nvSpPr>
              <p:spPr>
                <a:xfrm>
                  <a:off x="5184018" y="49977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6C33987E-056E-82C8-BB11-790FF9779A21}"/>
                  </a:ext>
                </a:extLst>
              </p:cNvPr>
              <p:cNvGrpSpPr/>
              <p:nvPr/>
            </p:nvGrpSpPr>
            <p:grpSpPr>
              <a:xfrm>
                <a:off x="6998095" y="1315354"/>
                <a:ext cx="774333" cy="612019"/>
                <a:chOff x="4726818" y="4540552"/>
                <a:chExt cx="1961848" cy="1550610"/>
              </a:xfrm>
            </p:grpSpPr>
            <p:sp>
              <p:nvSpPr>
                <p:cNvPr id="30" name="Cube 29">
                  <a:extLst>
                    <a:ext uri="{FF2B5EF4-FFF2-40B4-BE49-F238E27FC236}">
                      <a16:creationId xmlns:a16="http://schemas.microsoft.com/office/drawing/2014/main" id="{4FF5AAB5-5B5C-4AF1-97E3-A9EB8898BA26}"/>
                    </a:ext>
                  </a:extLst>
                </p:cNvPr>
                <p:cNvSpPr/>
                <p:nvPr/>
              </p:nvSpPr>
              <p:spPr>
                <a:xfrm>
                  <a:off x="4726818" y="45405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31" name="Cube 30">
                  <a:extLst>
                    <a:ext uri="{FF2B5EF4-FFF2-40B4-BE49-F238E27FC236}">
                      <a16:creationId xmlns:a16="http://schemas.microsoft.com/office/drawing/2014/main" id="{99DD05B8-BFD2-64CD-773E-3D33CCCA2709}"/>
                    </a:ext>
                  </a:extLst>
                </p:cNvPr>
                <p:cNvSpPr/>
                <p:nvPr/>
              </p:nvSpPr>
              <p:spPr>
                <a:xfrm>
                  <a:off x="4879218" y="46929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32" name="Cube 31">
                  <a:extLst>
                    <a:ext uri="{FF2B5EF4-FFF2-40B4-BE49-F238E27FC236}">
                      <a16:creationId xmlns:a16="http://schemas.microsoft.com/office/drawing/2014/main" id="{3ED0F617-6D78-300D-CCA9-E028C9A1EB1C}"/>
                    </a:ext>
                  </a:extLst>
                </p:cNvPr>
                <p:cNvSpPr/>
                <p:nvPr/>
              </p:nvSpPr>
              <p:spPr>
                <a:xfrm>
                  <a:off x="5031618" y="48453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33" name="Cube 32">
                  <a:extLst>
                    <a:ext uri="{FF2B5EF4-FFF2-40B4-BE49-F238E27FC236}">
                      <a16:creationId xmlns:a16="http://schemas.microsoft.com/office/drawing/2014/main" id="{005838DF-21EC-771F-3F73-6835A36AF796}"/>
                    </a:ext>
                  </a:extLst>
                </p:cNvPr>
                <p:cNvSpPr/>
                <p:nvPr/>
              </p:nvSpPr>
              <p:spPr>
                <a:xfrm>
                  <a:off x="5184018" y="49977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D2AB953-2E78-A976-6722-89D4D63F1429}"/>
                  </a:ext>
                </a:extLst>
              </p:cNvPr>
              <p:cNvGrpSpPr/>
              <p:nvPr/>
            </p:nvGrpSpPr>
            <p:grpSpPr>
              <a:xfrm>
                <a:off x="7005118" y="2211050"/>
                <a:ext cx="774333" cy="612019"/>
                <a:chOff x="4726818" y="4540552"/>
                <a:chExt cx="1961848" cy="1550610"/>
              </a:xfrm>
            </p:grpSpPr>
            <p:sp>
              <p:nvSpPr>
                <p:cNvPr id="35" name="Cube 34">
                  <a:extLst>
                    <a:ext uri="{FF2B5EF4-FFF2-40B4-BE49-F238E27FC236}">
                      <a16:creationId xmlns:a16="http://schemas.microsoft.com/office/drawing/2014/main" id="{AC36A613-CFD5-233D-CA85-CC972FF2BB56}"/>
                    </a:ext>
                  </a:extLst>
                </p:cNvPr>
                <p:cNvSpPr/>
                <p:nvPr/>
              </p:nvSpPr>
              <p:spPr>
                <a:xfrm>
                  <a:off x="4726818" y="45405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36" name="Cube 35">
                  <a:extLst>
                    <a:ext uri="{FF2B5EF4-FFF2-40B4-BE49-F238E27FC236}">
                      <a16:creationId xmlns:a16="http://schemas.microsoft.com/office/drawing/2014/main" id="{DDBD1BB9-AF6A-127E-309C-51F27BFF7CC2}"/>
                    </a:ext>
                  </a:extLst>
                </p:cNvPr>
                <p:cNvSpPr/>
                <p:nvPr/>
              </p:nvSpPr>
              <p:spPr>
                <a:xfrm>
                  <a:off x="4879218" y="46929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37" name="Cube 36">
                  <a:extLst>
                    <a:ext uri="{FF2B5EF4-FFF2-40B4-BE49-F238E27FC236}">
                      <a16:creationId xmlns:a16="http://schemas.microsoft.com/office/drawing/2014/main" id="{D6564DFA-5217-C9FF-CA41-54E2231E2D90}"/>
                    </a:ext>
                  </a:extLst>
                </p:cNvPr>
                <p:cNvSpPr/>
                <p:nvPr/>
              </p:nvSpPr>
              <p:spPr>
                <a:xfrm>
                  <a:off x="5031618" y="48453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38" name="Cube 37">
                  <a:extLst>
                    <a:ext uri="{FF2B5EF4-FFF2-40B4-BE49-F238E27FC236}">
                      <a16:creationId xmlns:a16="http://schemas.microsoft.com/office/drawing/2014/main" id="{DCC9BB28-DAEC-1835-9B7C-9FCBCD9E1612}"/>
                    </a:ext>
                  </a:extLst>
                </p:cNvPr>
                <p:cNvSpPr/>
                <p:nvPr/>
              </p:nvSpPr>
              <p:spPr>
                <a:xfrm>
                  <a:off x="5184018" y="49977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</p:grpSp>
        </p:grpSp>
        <p:sp>
          <p:nvSpPr>
            <p:cNvPr id="40" name="Arrow: Left-Right 39">
              <a:extLst>
                <a:ext uri="{FF2B5EF4-FFF2-40B4-BE49-F238E27FC236}">
                  <a16:creationId xmlns:a16="http://schemas.microsoft.com/office/drawing/2014/main" id="{BB23622F-D7F7-F716-FF05-66B018A9A98A}"/>
                </a:ext>
              </a:extLst>
            </p:cNvPr>
            <p:cNvSpPr/>
            <p:nvPr/>
          </p:nvSpPr>
          <p:spPr>
            <a:xfrm rot="19352586">
              <a:off x="2278819" y="4504949"/>
              <a:ext cx="648305" cy="405036"/>
            </a:xfrm>
            <a:prstGeom prst="leftRightArrow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Arrow: Left-Right 40">
              <a:extLst>
                <a:ext uri="{FF2B5EF4-FFF2-40B4-BE49-F238E27FC236}">
                  <a16:creationId xmlns:a16="http://schemas.microsoft.com/office/drawing/2014/main" id="{50439768-E41F-EA73-701A-8F39630E90F8}"/>
                </a:ext>
              </a:extLst>
            </p:cNvPr>
            <p:cNvSpPr/>
            <p:nvPr/>
          </p:nvSpPr>
          <p:spPr>
            <a:xfrm rot="19352586">
              <a:off x="4391699" y="2954339"/>
              <a:ext cx="648305" cy="405036"/>
            </a:xfrm>
            <a:prstGeom prst="leftRightArrow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28F890-2531-7DE0-AE9E-8E2EFE577C58}"/>
                </a:ext>
              </a:extLst>
            </p:cNvPr>
            <p:cNvSpPr txBox="1"/>
            <p:nvPr/>
          </p:nvSpPr>
          <p:spPr>
            <a:xfrm>
              <a:off x="8669766" y="884074"/>
              <a:ext cx="1900448" cy="526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Hosted Docker Registry</a:t>
              </a:r>
            </a:p>
            <a:p>
              <a:endParaRPr lang="en-GB" sz="1600" dirty="0"/>
            </a:p>
            <a:p>
              <a:r>
                <a:rPr lang="en-GB" sz="1600" dirty="0"/>
                <a:t>Docker Trusted Registry on-prem</a:t>
              </a:r>
            </a:p>
            <a:p>
              <a:endParaRPr lang="en-GB" sz="1600" dirty="0"/>
            </a:p>
            <a:p>
              <a:r>
                <a:rPr lang="en-GB" sz="1600" dirty="0"/>
                <a:t>Docker Hub Registry</a:t>
              </a:r>
            </a:p>
            <a:p>
              <a:endParaRPr lang="en-GB" sz="1600" dirty="0"/>
            </a:p>
            <a:p>
              <a:r>
                <a:rPr lang="en-GB" sz="1600" dirty="0"/>
                <a:t>Docker Trusted Registry on cloud</a:t>
              </a:r>
            </a:p>
            <a:p>
              <a:endParaRPr lang="en-GB" sz="1600" dirty="0"/>
            </a:p>
            <a:p>
              <a:r>
                <a:rPr lang="en-GB" sz="1600" dirty="0"/>
                <a:t>Azure Container Registry</a:t>
              </a:r>
            </a:p>
            <a:p>
              <a:endParaRPr lang="en-GB" sz="1600" dirty="0"/>
            </a:p>
            <a:p>
              <a:r>
                <a:rPr lang="en-GB" sz="1600" dirty="0"/>
                <a:t>Google Container Registry</a:t>
              </a:r>
            </a:p>
            <a:p>
              <a:endParaRPr lang="en-GB" sz="1600" dirty="0"/>
            </a:p>
            <a:p>
              <a:r>
                <a:rPr lang="en-GB" sz="1600" dirty="0"/>
                <a:t>Quay Registry</a:t>
              </a:r>
            </a:p>
            <a:p>
              <a:endParaRPr lang="en-GB" sz="1600" dirty="0"/>
            </a:p>
            <a:p>
              <a:r>
                <a:rPr lang="en-GB" sz="1600" dirty="0"/>
                <a:t>Other Cloud</a:t>
              </a:r>
            </a:p>
          </p:txBody>
        </p:sp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AB82DA1D-61E6-DAAA-FF1A-6BC60FB40CE5}"/>
                </a:ext>
              </a:extLst>
            </p:cNvPr>
            <p:cNvSpPr/>
            <p:nvPr/>
          </p:nvSpPr>
          <p:spPr>
            <a:xfrm>
              <a:off x="8017733" y="1006324"/>
              <a:ext cx="289952" cy="5012266"/>
            </a:xfrm>
            <a:prstGeom prst="leftBrace">
              <a:avLst>
                <a:gd name="adj1" fmla="val 8333"/>
                <a:gd name="adj2" fmla="val 23204"/>
              </a:avLst>
            </a:prstGeom>
            <a:ln w="38100"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AED5E25A-75A8-E48A-E391-39EEAEB51C6E}"/>
                </a:ext>
              </a:extLst>
            </p:cNvPr>
            <p:cNvSpPr/>
            <p:nvPr/>
          </p:nvSpPr>
          <p:spPr>
            <a:xfrm>
              <a:off x="10510061" y="995062"/>
              <a:ext cx="294582" cy="1244083"/>
            </a:xfrm>
            <a:prstGeom prst="rightBrace">
              <a:avLst/>
            </a:prstGeom>
            <a:ln w="38100"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B883937-6E87-59AB-65B3-29D2CAE9D121}"/>
                </a:ext>
              </a:extLst>
            </p:cNvPr>
            <p:cNvSpPr txBox="1"/>
            <p:nvPr/>
          </p:nvSpPr>
          <p:spPr>
            <a:xfrm>
              <a:off x="10821982" y="1448195"/>
              <a:ext cx="11315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On</a:t>
              </a:r>
            </a:p>
            <a:p>
              <a:r>
                <a:rPr lang="en-GB" sz="1600" dirty="0"/>
                <a:t>Premises</a:t>
              </a:r>
            </a:p>
          </p:txBody>
        </p:sp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2C09C76A-D0DC-848B-D59A-2C634E842EB2}"/>
                </a:ext>
              </a:extLst>
            </p:cNvPr>
            <p:cNvSpPr/>
            <p:nvPr/>
          </p:nvSpPr>
          <p:spPr>
            <a:xfrm>
              <a:off x="10510061" y="2420690"/>
              <a:ext cx="294582" cy="3597900"/>
            </a:xfrm>
            <a:prstGeom prst="rightBrace">
              <a:avLst/>
            </a:prstGeom>
            <a:ln w="38100"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697D069-F983-1561-DE8A-A26A428B0509}"/>
                </a:ext>
              </a:extLst>
            </p:cNvPr>
            <p:cNvSpPr txBox="1"/>
            <p:nvPr/>
          </p:nvSpPr>
          <p:spPr>
            <a:xfrm>
              <a:off x="10821982" y="4064113"/>
              <a:ext cx="11315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Public</a:t>
              </a:r>
            </a:p>
            <a:p>
              <a:r>
                <a:rPr lang="en-GB" sz="1600" dirty="0"/>
                <a:t>Cloud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5723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1132542F-80BF-281F-1FFE-C50880EEA607}"/>
              </a:ext>
            </a:extLst>
          </p:cNvPr>
          <p:cNvGrpSpPr/>
          <p:nvPr/>
        </p:nvGrpSpPr>
        <p:grpSpPr>
          <a:xfrm>
            <a:off x="292605" y="1971675"/>
            <a:ext cx="11728450" cy="2940605"/>
            <a:chOff x="292605" y="1971675"/>
            <a:chExt cx="11728450" cy="2940605"/>
          </a:xfrm>
        </p:grpSpPr>
        <p:sp>
          <p:nvSpPr>
            <p:cNvPr id="45" name="Arrow: Up 44">
              <a:extLst>
                <a:ext uri="{FF2B5EF4-FFF2-40B4-BE49-F238E27FC236}">
                  <a16:creationId xmlns:a16="http://schemas.microsoft.com/office/drawing/2014/main" id="{71D02719-C240-F0CE-76B3-EB756AB7FD1A}"/>
                </a:ext>
              </a:extLst>
            </p:cNvPr>
            <p:cNvSpPr/>
            <p:nvPr/>
          </p:nvSpPr>
          <p:spPr>
            <a:xfrm>
              <a:off x="8334880" y="3655738"/>
              <a:ext cx="622300" cy="706435"/>
            </a:xfrm>
            <a:prstGeom prst="upArrow">
              <a:avLst/>
            </a:prstGeom>
            <a:solidFill>
              <a:srgbClr val="3604DB"/>
            </a:solidFill>
            <a:ln w="38100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endParaRPr lang="en-GB" sz="1600">
                <a:solidFill>
                  <a:schemeClr val="bg1"/>
                </a:solidFill>
                <a:latin typeface="Aptos Black" panose="020B0004020202020204" pitchFamily="34" charset="0"/>
              </a:endParaRP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0D73D741-7D3A-6518-B171-3B1F0E18874D}"/>
                </a:ext>
              </a:extLst>
            </p:cNvPr>
            <p:cNvSpPr/>
            <p:nvPr/>
          </p:nvSpPr>
          <p:spPr>
            <a:xfrm>
              <a:off x="9423904" y="2481263"/>
              <a:ext cx="951489" cy="557212"/>
            </a:xfrm>
            <a:prstGeom prst="rightArrow">
              <a:avLst/>
            </a:prstGeom>
            <a:solidFill>
              <a:schemeClr val="bg1"/>
            </a:solidFill>
            <a:ln w="34925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rgbClr val="3604DB"/>
                  </a:solidFill>
                </a:rPr>
                <a:t>Release</a:t>
              </a:r>
              <a:endParaRPr lang="en-GB" dirty="0">
                <a:solidFill>
                  <a:srgbClr val="3604DB"/>
                </a:solidFill>
              </a:endParaRPr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700C7935-B503-6024-12F5-F8648C32A58E}"/>
                </a:ext>
              </a:extLst>
            </p:cNvPr>
            <p:cNvSpPr/>
            <p:nvPr/>
          </p:nvSpPr>
          <p:spPr>
            <a:xfrm>
              <a:off x="6902955" y="2481263"/>
              <a:ext cx="919740" cy="557212"/>
            </a:xfrm>
            <a:prstGeom prst="rightArrow">
              <a:avLst/>
            </a:prstGeom>
            <a:solidFill>
              <a:schemeClr val="bg1"/>
            </a:solidFill>
            <a:ln w="34925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rgbClr val="3604DB"/>
                  </a:solidFill>
                </a:rPr>
                <a:t>Binary</a:t>
              </a:r>
              <a:endParaRPr lang="en-GB" dirty="0">
                <a:solidFill>
                  <a:srgbClr val="3604DB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672236B-B061-C63C-F2F4-6F8D1FFA2563}"/>
                </a:ext>
              </a:extLst>
            </p:cNvPr>
            <p:cNvSpPr/>
            <p:nvPr/>
          </p:nvSpPr>
          <p:spPr>
            <a:xfrm>
              <a:off x="5321805" y="1971675"/>
              <a:ext cx="1619250" cy="164306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GB" sz="1600" dirty="0">
                  <a:solidFill>
                    <a:srgbClr val="3604DB"/>
                  </a:solidFill>
                </a:rPr>
                <a:t>Build, CI, integrate, test</a:t>
              </a:r>
              <a:endParaRPr lang="en-GB" sz="700" dirty="0">
                <a:solidFill>
                  <a:srgbClr val="3604DB"/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29BC537-69FF-4B87-E921-D9752A51C63B}"/>
                </a:ext>
              </a:extLst>
            </p:cNvPr>
            <p:cNvGrpSpPr/>
            <p:nvPr/>
          </p:nvGrpSpPr>
          <p:grpSpPr>
            <a:xfrm>
              <a:off x="292605" y="1971675"/>
              <a:ext cx="1619250" cy="1643063"/>
              <a:chOff x="779968" y="1393031"/>
              <a:chExt cx="1619250" cy="1643063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E3FBC83-7F43-D1E9-28BF-5ADB48A2F5FA}"/>
                  </a:ext>
                </a:extLst>
              </p:cNvPr>
              <p:cNvSpPr/>
              <p:nvPr/>
            </p:nvSpPr>
            <p:spPr>
              <a:xfrm>
                <a:off x="779968" y="1393031"/>
                <a:ext cx="1619250" cy="1643063"/>
              </a:xfrm>
              <a:prstGeom prst="roundRect">
                <a:avLst/>
              </a:prstGeom>
              <a:solidFill>
                <a:srgbClr val="505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rtlCol="0" anchor="b"/>
              <a:lstStyle/>
              <a:p>
                <a:pPr algn="ctr"/>
                <a:r>
                  <a:rPr lang="en-GB" sz="1600" dirty="0"/>
                  <a:t>Code, run, debug</a:t>
                </a:r>
                <a:br>
                  <a:rPr lang="en-GB" dirty="0"/>
                </a:br>
                <a:endParaRPr lang="en-GB" sz="800" dirty="0"/>
              </a:p>
              <a:p>
                <a:pPr algn="ctr"/>
                <a:r>
                  <a:rPr lang="en-GB" sz="1200" dirty="0"/>
                  <a:t>Dev Environment</a:t>
                </a:r>
                <a:endParaRPr lang="en-GB" dirty="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25EC58D-AA14-FB48-EF68-5E117766D2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41" t="74857" r="88282" b="9828"/>
              <a:stretch/>
            </p:blipFill>
            <p:spPr>
              <a:xfrm>
                <a:off x="1802606" y="1490663"/>
                <a:ext cx="501362" cy="485776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E85952-8F8E-2966-EBA7-364CF4360E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40" t="22443" r="57312" b="63144"/>
            <a:stretch/>
          </p:blipFill>
          <p:spPr>
            <a:xfrm>
              <a:off x="5556250" y="3038475"/>
              <a:ext cx="1093839" cy="5500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1AB833D-FAE5-A3D4-6F13-1FC2D3305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735" t="17330" r="4077" b="63793"/>
            <a:stretch/>
          </p:blipFill>
          <p:spPr>
            <a:xfrm>
              <a:off x="10725509" y="2878271"/>
              <a:ext cx="971841" cy="660796"/>
            </a:xfrm>
            <a:prstGeom prst="rect">
              <a:avLst/>
            </a:prstGeom>
          </p:spPr>
        </p:pic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A9E1AF20-4B58-87CF-FA9D-2B79EBF17B9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0230" y="1995488"/>
              <a:ext cx="250681" cy="184666"/>
            </a:xfrm>
            <a:prstGeom prst="curvedConnector4">
              <a:avLst>
                <a:gd name="adj1" fmla="val -91192"/>
                <a:gd name="adj2" fmla="val 223791"/>
              </a:avLst>
            </a:prstGeom>
            <a:ln w="38100">
              <a:solidFill>
                <a:srgbClr val="505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B0E829-EE78-1914-4E02-DACA61A355D4}"/>
                </a:ext>
              </a:extLst>
            </p:cNvPr>
            <p:cNvSpPr txBox="1"/>
            <p:nvPr/>
          </p:nvSpPr>
          <p:spPr>
            <a:xfrm>
              <a:off x="879475" y="1971675"/>
              <a:ext cx="609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0633953-CC8B-1096-1B9A-72C456572846}"/>
                </a:ext>
              </a:extLst>
            </p:cNvPr>
            <p:cNvSpPr/>
            <p:nvPr/>
          </p:nvSpPr>
          <p:spPr>
            <a:xfrm>
              <a:off x="2807205" y="1971675"/>
              <a:ext cx="1619250" cy="1643063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Code Repo</a:t>
              </a:r>
              <a:endParaRPr lang="en-GB" sz="700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3C0EA9C-9A73-9AFA-B2B4-AC31528CE3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06" t="26865" r="81502" b="61588"/>
            <a:stretch/>
          </p:blipFill>
          <p:spPr>
            <a:xfrm>
              <a:off x="3150106" y="3146889"/>
              <a:ext cx="1009650" cy="39217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421944-C7FD-AF43-B035-2C0715ACFF77}"/>
                </a:ext>
              </a:extLst>
            </p:cNvPr>
            <p:cNvSpPr txBox="1"/>
            <p:nvPr/>
          </p:nvSpPr>
          <p:spPr>
            <a:xfrm>
              <a:off x="2807205" y="1971675"/>
              <a:ext cx="1619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2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28AF91AE-E031-F54D-CC01-EB97B6B1C465}"/>
                </a:ext>
              </a:extLst>
            </p:cNvPr>
            <p:cNvSpPr/>
            <p:nvPr/>
          </p:nvSpPr>
          <p:spPr>
            <a:xfrm>
              <a:off x="1816606" y="2481263"/>
              <a:ext cx="990600" cy="557212"/>
            </a:xfrm>
            <a:prstGeom prst="rightArrow">
              <a:avLst/>
            </a:prstGeom>
            <a:solidFill>
              <a:srgbClr val="505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Push</a:t>
              </a:r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AE1248-9C6C-52B4-4E71-E6E802E01A22}"/>
                </a:ext>
              </a:extLst>
            </p:cNvPr>
            <p:cNvSpPr txBox="1"/>
            <p:nvPr/>
          </p:nvSpPr>
          <p:spPr>
            <a:xfrm>
              <a:off x="5321805" y="1971675"/>
              <a:ext cx="1619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3604DB"/>
                  </a:solidFill>
                  <a:latin typeface="Aptos Black" panose="020B0004020202020204" pitchFamily="34" charset="0"/>
                </a:rPr>
                <a:t>3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FCC2268-7A2C-4546-0D72-3A700E75AD62}"/>
                </a:ext>
              </a:extLst>
            </p:cNvPr>
            <p:cNvSpPr/>
            <p:nvPr/>
          </p:nvSpPr>
          <p:spPr>
            <a:xfrm>
              <a:off x="7836405" y="1971675"/>
              <a:ext cx="1619250" cy="164306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GB" sz="1600" dirty="0">
                  <a:solidFill>
                    <a:srgbClr val="3604DB"/>
                  </a:solidFill>
                </a:rPr>
                <a:t>CD &amp; deploy</a:t>
              </a:r>
              <a:endParaRPr lang="en-GB" sz="700" dirty="0">
                <a:solidFill>
                  <a:srgbClr val="3604DB"/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2BAA95C-CC25-AA1A-3DB7-68329B687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40" t="22443" r="57312" b="63144"/>
            <a:stretch/>
          </p:blipFill>
          <p:spPr>
            <a:xfrm>
              <a:off x="8070850" y="3038475"/>
              <a:ext cx="1093839" cy="55004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8CA4C7-C8FB-DFE9-5322-9FB1CBEC4AC0}"/>
                </a:ext>
              </a:extLst>
            </p:cNvPr>
            <p:cNvSpPr txBox="1"/>
            <p:nvPr/>
          </p:nvSpPr>
          <p:spPr>
            <a:xfrm>
              <a:off x="7836405" y="1971675"/>
              <a:ext cx="1619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3604DB"/>
                  </a:solidFill>
                  <a:latin typeface="Aptos Black" panose="020B0004020202020204" pitchFamily="34" charset="0"/>
                </a:rPr>
                <a:t>4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EFFC1763-EDF9-6ED8-C6C9-03458585B851}"/>
                </a:ext>
              </a:extLst>
            </p:cNvPr>
            <p:cNvSpPr/>
            <p:nvPr/>
          </p:nvSpPr>
          <p:spPr>
            <a:xfrm>
              <a:off x="4331207" y="2481263"/>
              <a:ext cx="990600" cy="557212"/>
            </a:xfrm>
            <a:prstGeom prst="rightArrow">
              <a:avLst/>
            </a:prstGeom>
            <a:solidFill>
              <a:srgbClr val="505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Push</a:t>
              </a:r>
              <a:endParaRPr lang="en-GB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BD62DCD-FFDE-DD76-FB33-9E68232E1DB6}"/>
                </a:ext>
              </a:extLst>
            </p:cNvPr>
            <p:cNvSpPr/>
            <p:nvPr/>
          </p:nvSpPr>
          <p:spPr>
            <a:xfrm>
              <a:off x="10401805" y="1971675"/>
              <a:ext cx="1619250" cy="1643063"/>
            </a:xfrm>
            <a:prstGeom prst="roundRect">
              <a:avLst/>
            </a:prstGeom>
            <a:noFill/>
            <a:ln w="381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</a:rPr>
                <a:t>Run</a:t>
              </a:r>
              <a:endParaRPr lang="en-GB" sz="700" dirty="0">
                <a:solidFill>
                  <a:srgbClr val="B735C4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6BD574-F38F-26D8-64BD-C64D6B7A4F60}"/>
                </a:ext>
              </a:extLst>
            </p:cNvPr>
            <p:cNvSpPr txBox="1"/>
            <p:nvPr/>
          </p:nvSpPr>
          <p:spPr>
            <a:xfrm>
              <a:off x="10401805" y="1971675"/>
              <a:ext cx="1619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B735C4"/>
                  </a:solidFill>
                  <a:latin typeface="Aptos Black" panose="020B0004020202020204" pitchFamily="34" charset="0"/>
                </a:rPr>
                <a:t>5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98792E6-8628-3430-C876-9CEBD9BE9D4B}"/>
                </a:ext>
              </a:extLst>
            </p:cNvPr>
            <p:cNvGrpSpPr/>
            <p:nvPr/>
          </p:nvGrpSpPr>
          <p:grpSpPr>
            <a:xfrm>
              <a:off x="7572880" y="3937042"/>
              <a:ext cx="2477026" cy="975238"/>
              <a:chOff x="6131430" y="4504811"/>
              <a:chExt cx="2477026" cy="975238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86D86F2-89EE-F64D-3BE0-376B15C2CF25}"/>
                  </a:ext>
                </a:extLst>
              </p:cNvPr>
              <p:cNvSpPr/>
              <p:nvPr/>
            </p:nvSpPr>
            <p:spPr>
              <a:xfrm>
                <a:off x="6131430" y="4773614"/>
                <a:ext cx="2133095" cy="706435"/>
              </a:xfrm>
              <a:prstGeom prst="roundRect">
                <a:avLst/>
              </a:prstGeom>
              <a:solidFill>
                <a:srgbClr val="3604DB"/>
              </a:solidFill>
              <a:ln w="38100">
                <a:solidFill>
                  <a:srgbClr val="3604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algn="ctr"/>
                <a:r>
                  <a:rPr lang="en-GB" sz="1600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App/Environment</a:t>
                </a:r>
                <a:br>
                  <a:rPr lang="en-GB" sz="1600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</a:br>
                <a:r>
                  <a:rPr lang="en-GB" sz="1600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Configuration</a:t>
                </a:r>
                <a:endParaRPr lang="en-GB" sz="700" dirty="0">
                  <a:solidFill>
                    <a:schemeClr val="bg1"/>
                  </a:solidFill>
                  <a:latin typeface="Aptos Black" panose="020B00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338917A-FD1A-D3B0-8F66-2F5B3A57427F}"/>
                  </a:ext>
                </a:extLst>
              </p:cNvPr>
              <p:cNvGrpSpPr/>
              <p:nvPr/>
            </p:nvGrpSpPr>
            <p:grpSpPr>
              <a:xfrm>
                <a:off x="8070850" y="4504811"/>
                <a:ext cx="537606" cy="537606"/>
                <a:chOff x="10401805" y="4832350"/>
                <a:chExt cx="894845" cy="894845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6922651-3A76-8376-3625-0AD54CE8568C}"/>
                    </a:ext>
                  </a:extLst>
                </p:cNvPr>
                <p:cNvSpPr/>
                <p:nvPr/>
              </p:nvSpPr>
              <p:spPr>
                <a:xfrm>
                  <a:off x="10401805" y="4832350"/>
                  <a:ext cx="894845" cy="894845"/>
                </a:xfrm>
                <a:prstGeom prst="ellipse">
                  <a:avLst/>
                </a:prstGeom>
                <a:solidFill>
                  <a:srgbClr val="3604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40" name="Graphic 39" descr="Gears with solid fill">
                  <a:extLst>
                    <a:ext uri="{FF2B5EF4-FFF2-40B4-BE49-F238E27FC236}">
                      <a16:creationId xmlns:a16="http://schemas.microsoft.com/office/drawing/2014/main" id="{DB1C8DD9-7A0D-8191-779F-00D3B367B8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91019" y="4921564"/>
                  <a:ext cx="716415" cy="71641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226374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5F06FBD3-F9FF-9E1F-E8BF-71868C2D1BAF}"/>
              </a:ext>
            </a:extLst>
          </p:cNvPr>
          <p:cNvSpPr/>
          <p:nvPr/>
        </p:nvSpPr>
        <p:spPr>
          <a:xfrm>
            <a:off x="1638300" y="1128713"/>
            <a:ext cx="6203195" cy="37195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16DB03-A673-61D6-90DF-1F547E78F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8" t="7316" r="6885" b="7148"/>
          <a:stretch/>
        </p:blipFill>
        <p:spPr>
          <a:xfrm>
            <a:off x="1909763" y="1643063"/>
            <a:ext cx="5614987" cy="3071154"/>
          </a:xfrm>
          <a:prstGeom prst="rect">
            <a:avLst/>
          </a:prstGeom>
          <a:ln>
            <a:noFill/>
          </a:ln>
        </p:spPr>
      </p:pic>
      <p:sp>
        <p:nvSpPr>
          <p:cNvPr id="167" name="Hexagon 166">
            <a:extLst>
              <a:ext uri="{FF2B5EF4-FFF2-40B4-BE49-F238E27FC236}">
                <a16:creationId xmlns:a16="http://schemas.microsoft.com/office/drawing/2014/main" id="{00E25926-C614-11BD-ACE7-755C58E2AAB0}"/>
              </a:ext>
            </a:extLst>
          </p:cNvPr>
          <p:cNvSpPr/>
          <p:nvPr/>
        </p:nvSpPr>
        <p:spPr>
          <a:xfrm>
            <a:off x="3932420" y="2089115"/>
            <a:ext cx="1433513" cy="1166813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AA37A6-4ECB-2DA0-819A-546D8E3AB3FC}"/>
              </a:ext>
            </a:extLst>
          </p:cNvPr>
          <p:cNvSpPr txBox="1"/>
          <p:nvPr/>
        </p:nvSpPr>
        <p:spPr>
          <a:xfrm>
            <a:off x="3638960" y="3192042"/>
            <a:ext cx="2172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3A20A0"/>
                </a:solidFill>
                <a:latin typeface="Aptos Display" panose="020B0004020202020204" pitchFamily="34" charset="0"/>
              </a:rPr>
              <a:t>Cloud-Native System</a:t>
            </a:r>
            <a:endParaRPr lang="en-GB" sz="1800" i="1" dirty="0">
              <a:solidFill>
                <a:srgbClr val="3A20A0"/>
              </a:solidFill>
              <a:latin typeface="Aptos Display" panose="020B0004020202020204" pitchFamily="34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AB6FCA86-F8E5-3210-0C79-34B9C4DCBB5B}"/>
              </a:ext>
            </a:extLst>
          </p:cNvPr>
          <p:cNvGrpSpPr/>
          <p:nvPr/>
        </p:nvGrpSpPr>
        <p:grpSpPr>
          <a:xfrm>
            <a:off x="4153311" y="2212722"/>
            <a:ext cx="982284" cy="901953"/>
            <a:chOff x="4449081" y="1874576"/>
            <a:chExt cx="982284" cy="901953"/>
          </a:xfrm>
        </p:grpSpPr>
        <p:grpSp>
          <p:nvGrpSpPr>
            <p:cNvPr id="14" name="Graphic 10" descr="Cube with solid fill">
              <a:extLst>
                <a:ext uri="{FF2B5EF4-FFF2-40B4-BE49-F238E27FC236}">
                  <a16:creationId xmlns:a16="http://schemas.microsoft.com/office/drawing/2014/main" id="{41263A2E-5386-435D-F440-7D6B811DE484}"/>
                </a:ext>
              </a:extLst>
            </p:cNvPr>
            <p:cNvGrpSpPr/>
            <p:nvPr/>
          </p:nvGrpSpPr>
          <p:grpSpPr>
            <a:xfrm>
              <a:off x="4598619" y="2452089"/>
              <a:ext cx="305254" cy="306600"/>
              <a:chOff x="6305901" y="4900173"/>
              <a:chExt cx="305254" cy="306600"/>
            </a:xfrm>
            <a:gradFill flip="none" rotWithShape="1"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  <a:tileRect/>
            </a:gra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9909AAE-033B-0044-208E-B01733C415CB}"/>
                  </a:ext>
                </a:extLst>
              </p:cNvPr>
              <p:cNvSpPr/>
              <p:nvPr/>
            </p:nvSpPr>
            <p:spPr>
              <a:xfrm>
                <a:off x="6305901" y="490017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7E5DEE8-CD35-4F61-1334-9CB08008EC1B}"/>
                  </a:ext>
                </a:extLst>
              </p:cNvPr>
              <p:cNvSpPr/>
              <p:nvPr/>
            </p:nvSpPr>
            <p:spPr>
              <a:xfrm>
                <a:off x="6473349" y="493365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4DD1805-48FF-3318-AD70-399108F06C98}"/>
                  </a:ext>
                </a:extLst>
              </p:cNvPr>
              <p:cNvSpPr/>
              <p:nvPr/>
            </p:nvSpPr>
            <p:spPr>
              <a:xfrm>
                <a:off x="6473349" y="501800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C26D0C6-E00C-2D02-62E6-E1728DE04D92}"/>
                  </a:ext>
                </a:extLst>
              </p:cNvPr>
              <p:cNvSpPr/>
              <p:nvPr/>
            </p:nvSpPr>
            <p:spPr>
              <a:xfrm>
                <a:off x="6473349" y="504611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0CE6B89-7B35-BEB1-5A51-A5F0702B40EF}"/>
                  </a:ext>
                </a:extLst>
              </p:cNvPr>
              <p:cNvSpPr/>
              <p:nvPr/>
            </p:nvSpPr>
            <p:spPr>
              <a:xfrm>
                <a:off x="6473349" y="496177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D251B6A-26F9-8526-7A1D-2AC0F018B0D8}"/>
                  </a:ext>
                </a:extLst>
              </p:cNvPr>
              <p:cNvSpPr/>
              <p:nvPr/>
            </p:nvSpPr>
            <p:spPr>
              <a:xfrm>
                <a:off x="6473349" y="507423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F666FE8-9815-5711-D15B-1F296710CE47}"/>
                  </a:ext>
                </a:extLst>
              </p:cNvPr>
              <p:cNvSpPr/>
              <p:nvPr/>
            </p:nvSpPr>
            <p:spPr>
              <a:xfrm rot="-3939360">
                <a:off x="6536917" y="511905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37B182C-CE95-2AF7-EAD1-9292EDD455D3}"/>
                  </a:ext>
                </a:extLst>
              </p:cNvPr>
              <p:cNvSpPr/>
              <p:nvPr/>
            </p:nvSpPr>
            <p:spPr>
              <a:xfrm rot="-737520">
                <a:off x="6455091" y="509742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697C0A4-FBF1-A2A2-82FC-45EA5C8EAEF7}"/>
                  </a:ext>
                </a:extLst>
              </p:cNvPr>
              <p:cNvSpPr/>
              <p:nvPr/>
            </p:nvSpPr>
            <p:spPr>
              <a:xfrm rot="-737520">
                <a:off x="6345215" y="512139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CA9E452-4CC4-2A6D-E618-0DDC4C8D8601}"/>
                  </a:ext>
                </a:extLst>
              </p:cNvPr>
              <p:cNvSpPr/>
              <p:nvPr/>
            </p:nvSpPr>
            <p:spPr>
              <a:xfrm rot="-3939779">
                <a:off x="6511297" y="510746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718F532-7414-20D3-079F-0CE45EDDC5C0}"/>
                  </a:ext>
                </a:extLst>
              </p:cNvPr>
              <p:cNvSpPr/>
              <p:nvPr/>
            </p:nvSpPr>
            <p:spPr>
              <a:xfrm rot="-3939360">
                <a:off x="6562533" y="513063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F0947A6-0B2E-6245-BAC9-DDEF3A8E25BB}"/>
                  </a:ext>
                </a:extLst>
              </p:cNvPr>
              <p:cNvSpPr/>
              <p:nvPr/>
            </p:nvSpPr>
            <p:spPr>
              <a:xfrm rot="-3939779">
                <a:off x="6485687" y="509587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0BEDAE1-1125-A5BB-4954-C64757545258}"/>
                  </a:ext>
                </a:extLst>
              </p:cNvPr>
              <p:cNvSpPr/>
              <p:nvPr/>
            </p:nvSpPr>
            <p:spPr>
              <a:xfrm rot="-737520">
                <a:off x="6372682" y="511540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9A1FDAE-BF0C-4AE9-DF10-E99E40821FF2}"/>
                  </a:ext>
                </a:extLst>
              </p:cNvPr>
              <p:cNvSpPr/>
              <p:nvPr/>
            </p:nvSpPr>
            <p:spPr>
              <a:xfrm rot="-737520">
                <a:off x="6400153" y="510941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5" name="Graphic 11" descr="Cube with solid fill">
              <a:extLst>
                <a:ext uri="{FF2B5EF4-FFF2-40B4-BE49-F238E27FC236}">
                  <a16:creationId xmlns:a16="http://schemas.microsoft.com/office/drawing/2014/main" id="{11BA4AC7-D745-19C1-78C8-1F7756A5C006}"/>
                </a:ext>
              </a:extLst>
            </p:cNvPr>
            <p:cNvGrpSpPr/>
            <p:nvPr/>
          </p:nvGrpSpPr>
          <p:grpSpPr>
            <a:xfrm>
              <a:off x="4787375" y="2185839"/>
              <a:ext cx="305254" cy="306600"/>
              <a:chOff x="6494657" y="4633923"/>
              <a:chExt cx="305254" cy="306600"/>
            </a:xfrm>
            <a:gradFill flip="none" rotWithShape="1"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  <a:tileRect/>
            </a:gra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53C1162-CDA0-FCB3-7F5A-67942F487097}"/>
                  </a:ext>
                </a:extLst>
              </p:cNvPr>
              <p:cNvSpPr/>
              <p:nvPr/>
            </p:nvSpPr>
            <p:spPr>
              <a:xfrm>
                <a:off x="6494657" y="463392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7AC118A-0D78-1AB4-C62E-1307C6CAB5FB}"/>
                  </a:ext>
                </a:extLst>
              </p:cNvPr>
              <p:cNvSpPr/>
              <p:nvPr/>
            </p:nvSpPr>
            <p:spPr>
              <a:xfrm>
                <a:off x="6662105" y="466740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FCD868E-B881-C839-7D1A-6E9E08C0254E}"/>
                  </a:ext>
                </a:extLst>
              </p:cNvPr>
              <p:cNvSpPr/>
              <p:nvPr/>
            </p:nvSpPr>
            <p:spPr>
              <a:xfrm>
                <a:off x="6662105" y="475175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DD76EEA-5E73-EBC4-39BF-88507749DCF4}"/>
                  </a:ext>
                </a:extLst>
              </p:cNvPr>
              <p:cNvSpPr/>
              <p:nvPr/>
            </p:nvSpPr>
            <p:spPr>
              <a:xfrm>
                <a:off x="6662105" y="477986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FAAE18D-9898-1D74-D086-831964EC5CEF}"/>
                  </a:ext>
                </a:extLst>
              </p:cNvPr>
              <p:cNvSpPr/>
              <p:nvPr/>
            </p:nvSpPr>
            <p:spPr>
              <a:xfrm>
                <a:off x="6662105" y="469552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CDDFC33-96B9-8E6D-C1BD-03A879B973C9}"/>
                  </a:ext>
                </a:extLst>
              </p:cNvPr>
              <p:cNvSpPr/>
              <p:nvPr/>
            </p:nvSpPr>
            <p:spPr>
              <a:xfrm>
                <a:off x="6662105" y="480798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E3B55FD-1E88-216C-FD33-3CC1FDD8D08A}"/>
                  </a:ext>
                </a:extLst>
              </p:cNvPr>
              <p:cNvSpPr/>
              <p:nvPr/>
            </p:nvSpPr>
            <p:spPr>
              <a:xfrm rot="-3939360">
                <a:off x="6725673" y="485280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1E52F6C-9145-D8F3-C086-BA167F124A38}"/>
                  </a:ext>
                </a:extLst>
              </p:cNvPr>
              <p:cNvSpPr/>
              <p:nvPr/>
            </p:nvSpPr>
            <p:spPr>
              <a:xfrm rot="-737520">
                <a:off x="6643847" y="483117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4263D61-D5A1-FAE8-232F-67ACDEC7136F}"/>
                  </a:ext>
                </a:extLst>
              </p:cNvPr>
              <p:cNvSpPr/>
              <p:nvPr/>
            </p:nvSpPr>
            <p:spPr>
              <a:xfrm rot="-737520">
                <a:off x="6533971" y="485514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9A42AEC-6ECD-6E4C-3B3D-F8AA8354B6EB}"/>
                  </a:ext>
                </a:extLst>
              </p:cNvPr>
              <p:cNvSpPr/>
              <p:nvPr/>
            </p:nvSpPr>
            <p:spPr>
              <a:xfrm rot="-3939779">
                <a:off x="6700053" y="484121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DDFD40B2-9988-CA31-B0CB-87C24871B1F1}"/>
                  </a:ext>
                </a:extLst>
              </p:cNvPr>
              <p:cNvSpPr/>
              <p:nvPr/>
            </p:nvSpPr>
            <p:spPr>
              <a:xfrm rot="-3939360">
                <a:off x="6751289" y="486438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83A61D5-0C43-38C2-9FEF-BB71D7C01D83}"/>
                  </a:ext>
                </a:extLst>
              </p:cNvPr>
              <p:cNvSpPr/>
              <p:nvPr/>
            </p:nvSpPr>
            <p:spPr>
              <a:xfrm rot="-3939779">
                <a:off x="6674443" y="482962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E1D5176-0496-FAD3-0737-26C5601206FB}"/>
                  </a:ext>
                </a:extLst>
              </p:cNvPr>
              <p:cNvSpPr/>
              <p:nvPr/>
            </p:nvSpPr>
            <p:spPr>
              <a:xfrm rot="-737520">
                <a:off x="6561438" y="484915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3B12D18-26CA-369B-F58D-118C406930BD}"/>
                  </a:ext>
                </a:extLst>
              </p:cNvPr>
              <p:cNvSpPr/>
              <p:nvPr/>
            </p:nvSpPr>
            <p:spPr>
              <a:xfrm rot="-737520">
                <a:off x="6588909" y="484316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6" name="Graphic 12" descr="Cube with solid fill">
              <a:extLst>
                <a:ext uri="{FF2B5EF4-FFF2-40B4-BE49-F238E27FC236}">
                  <a16:creationId xmlns:a16="http://schemas.microsoft.com/office/drawing/2014/main" id="{43B2F712-614C-702F-7476-DA42D9D10BAA}"/>
                </a:ext>
              </a:extLst>
            </p:cNvPr>
            <p:cNvGrpSpPr/>
            <p:nvPr/>
          </p:nvGrpSpPr>
          <p:grpSpPr>
            <a:xfrm>
              <a:off x="4933039" y="2469929"/>
              <a:ext cx="305254" cy="306600"/>
              <a:chOff x="6640321" y="4918013"/>
              <a:chExt cx="305254" cy="306600"/>
            </a:xfrm>
            <a:gradFill flip="none" rotWithShape="1"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  <a:tileRect/>
            </a:gra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78DC6D1-FDB1-24A4-EDBB-5E27BA4C6069}"/>
                  </a:ext>
                </a:extLst>
              </p:cNvPr>
              <p:cNvSpPr/>
              <p:nvPr/>
            </p:nvSpPr>
            <p:spPr>
              <a:xfrm>
                <a:off x="6640321" y="491801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6F33876-EB3C-964A-4D57-4D0E79792D12}"/>
                  </a:ext>
                </a:extLst>
              </p:cNvPr>
              <p:cNvSpPr/>
              <p:nvPr/>
            </p:nvSpPr>
            <p:spPr>
              <a:xfrm>
                <a:off x="6807769" y="495149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8B49774-3CE6-9F66-D8DE-1C40E4D70213}"/>
                  </a:ext>
                </a:extLst>
              </p:cNvPr>
              <p:cNvSpPr/>
              <p:nvPr/>
            </p:nvSpPr>
            <p:spPr>
              <a:xfrm>
                <a:off x="6807769" y="503584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025A3B4-284B-25AD-B36F-8B243C5714BD}"/>
                  </a:ext>
                </a:extLst>
              </p:cNvPr>
              <p:cNvSpPr/>
              <p:nvPr/>
            </p:nvSpPr>
            <p:spPr>
              <a:xfrm>
                <a:off x="6807769" y="506395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B44B046-95EC-AD0A-06B3-EB9C3E6390D2}"/>
                  </a:ext>
                </a:extLst>
              </p:cNvPr>
              <p:cNvSpPr/>
              <p:nvPr/>
            </p:nvSpPr>
            <p:spPr>
              <a:xfrm>
                <a:off x="6807769" y="497961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8DC22A-E54D-1DA3-792F-559ECF5EA82A}"/>
                  </a:ext>
                </a:extLst>
              </p:cNvPr>
              <p:cNvSpPr/>
              <p:nvPr/>
            </p:nvSpPr>
            <p:spPr>
              <a:xfrm>
                <a:off x="6807769" y="509207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7A88E6E-D43C-C660-1566-A9098573BE00}"/>
                  </a:ext>
                </a:extLst>
              </p:cNvPr>
              <p:cNvSpPr/>
              <p:nvPr/>
            </p:nvSpPr>
            <p:spPr>
              <a:xfrm rot="-3939360">
                <a:off x="6871337" y="513689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2BAA8AE-911A-FD57-2F86-F9946FA6B1F0}"/>
                  </a:ext>
                </a:extLst>
              </p:cNvPr>
              <p:cNvSpPr/>
              <p:nvPr/>
            </p:nvSpPr>
            <p:spPr>
              <a:xfrm rot="-737520">
                <a:off x="6789511" y="511526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2BA5DA0-169B-EFD1-6B8F-01E32D2EF062}"/>
                  </a:ext>
                </a:extLst>
              </p:cNvPr>
              <p:cNvSpPr/>
              <p:nvPr/>
            </p:nvSpPr>
            <p:spPr>
              <a:xfrm rot="-737520">
                <a:off x="6679635" y="513923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01C98A5-1C1A-DC38-DF67-FB325BF658B1}"/>
                  </a:ext>
                </a:extLst>
              </p:cNvPr>
              <p:cNvSpPr/>
              <p:nvPr/>
            </p:nvSpPr>
            <p:spPr>
              <a:xfrm rot="-3939779">
                <a:off x="6845717" y="512530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A57D2FE-9B0A-F833-FD0F-8CCE130F0EBE}"/>
                  </a:ext>
                </a:extLst>
              </p:cNvPr>
              <p:cNvSpPr/>
              <p:nvPr/>
            </p:nvSpPr>
            <p:spPr>
              <a:xfrm rot="-3939360">
                <a:off x="6896953" y="514847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5A0093C-BADD-14F4-3C9D-345C5666FAE2}"/>
                  </a:ext>
                </a:extLst>
              </p:cNvPr>
              <p:cNvSpPr/>
              <p:nvPr/>
            </p:nvSpPr>
            <p:spPr>
              <a:xfrm rot="-3939779">
                <a:off x="6820107" y="511371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FC69D36-15FD-244B-F0EE-AAEE84BC6FCF}"/>
                  </a:ext>
                </a:extLst>
              </p:cNvPr>
              <p:cNvSpPr/>
              <p:nvPr/>
            </p:nvSpPr>
            <p:spPr>
              <a:xfrm rot="-737520">
                <a:off x="6707102" y="513324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94C9D9A-A39A-2495-0A45-D3C78E6702A9}"/>
                  </a:ext>
                </a:extLst>
              </p:cNvPr>
              <p:cNvSpPr/>
              <p:nvPr/>
            </p:nvSpPr>
            <p:spPr>
              <a:xfrm rot="-737520">
                <a:off x="6734573" y="512725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06" name="Graphic 12" descr="Cube with solid fill">
              <a:extLst>
                <a:ext uri="{FF2B5EF4-FFF2-40B4-BE49-F238E27FC236}">
                  <a16:creationId xmlns:a16="http://schemas.microsoft.com/office/drawing/2014/main" id="{E24EC1AA-F723-E180-C601-3F834110210F}"/>
                </a:ext>
              </a:extLst>
            </p:cNvPr>
            <p:cNvGrpSpPr/>
            <p:nvPr/>
          </p:nvGrpSpPr>
          <p:grpSpPr>
            <a:xfrm>
              <a:off x="4449081" y="2150367"/>
              <a:ext cx="305254" cy="306600"/>
              <a:chOff x="6640321" y="4918013"/>
              <a:chExt cx="305254" cy="306600"/>
            </a:xfrm>
            <a:gradFill flip="none" rotWithShape="1"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  <a:tileRect/>
            </a:gradFill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7AAC863-44D8-76C1-EEE2-8033FD5C8ACA}"/>
                  </a:ext>
                </a:extLst>
              </p:cNvPr>
              <p:cNvSpPr/>
              <p:nvPr/>
            </p:nvSpPr>
            <p:spPr>
              <a:xfrm>
                <a:off x="6640321" y="491801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4E7025B-1910-1393-8306-8111D6C9EFBB}"/>
                  </a:ext>
                </a:extLst>
              </p:cNvPr>
              <p:cNvSpPr/>
              <p:nvPr/>
            </p:nvSpPr>
            <p:spPr>
              <a:xfrm>
                <a:off x="6807769" y="495149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6F80CD4-1E40-F84C-B99B-D42197915E05}"/>
                  </a:ext>
                </a:extLst>
              </p:cNvPr>
              <p:cNvSpPr/>
              <p:nvPr/>
            </p:nvSpPr>
            <p:spPr>
              <a:xfrm>
                <a:off x="6807769" y="503584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8BDD16-D38E-B4B9-7DA4-6401C4236197}"/>
                  </a:ext>
                </a:extLst>
              </p:cNvPr>
              <p:cNvSpPr/>
              <p:nvPr/>
            </p:nvSpPr>
            <p:spPr>
              <a:xfrm>
                <a:off x="6807769" y="506395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114C2E05-4B72-11E0-BE98-C9520EE028CD}"/>
                  </a:ext>
                </a:extLst>
              </p:cNvPr>
              <p:cNvSpPr/>
              <p:nvPr/>
            </p:nvSpPr>
            <p:spPr>
              <a:xfrm>
                <a:off x="6807769" y="497961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84A849D-5641-3208-8567-22D30087FD8D}"/>
                  </a:ext>
                </a:extLst>
              </p:cNvPr>
              <p:cNvSpPr/>
              <p:nvPr/>
            </p:nvSpPr>
            <p:spPr>
              <a:xfrm>
                <a:off x="6807769" y="509207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FF72D066-898C-F135-D8BC-6230BB7115F1}"/>
                  </a:ext>
                </a:extLst>
              </p:cNvPr>
              <p:cNvSpPr/>
              <p:nvPr/>
            </p:nvSpPr>
            <p:spPr>
              <a:xfrm rot="-3939360">
                <a:off x="6871337" y="513689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9F6EFA28-84BA-D879-F3A1-DC89331BCE15}"/>
                  </a:ext>
                </a:extLst>
              </p:cNvPr>
              <p:cNvSpPr/>
              <p:nvPr/>
            </p:nvSpPr>
            <p:spPr>
              <a:xfrm rot="-737520">
                <a:off x="6789511" y="511526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74B1BCC6-7F8D-DDC3-1C90-7E14D8E389EC}"/>
                  </a:ext>
                </a:extLst>
              </p:cNvPr>
              <p:cNvSpPr/>
              <p:nvPr/>
            </p:nvSpPr>
            <p:spPr>
              <a:xfrm rot="-737520">
                <a:off x="6679635" y="513923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EA00376-EF76-630B-4408-CE5BC547B612}"/>
                  </a:ext>
                </a:extLst>
              </p:cNvPr>
              <p:cNvSpPr/>
              <p:nvPr/>
            </p:nvSpPr>
            <p:spPr>
              <a:xfrm rot="-3939779">
                <a:off x="6845717" y="512530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F50EE62-37EC-2E3B-FCB7-1B143455B225}"/>
                  </a:ext>
                </a:extLst>
              </p:cNvPr>
              <p:cNvSpPr/>
              <p:nvPr/>
            </p:nvSpPr>
            <p:spPr>
              <a:xfrm rot="-3939360">
                <a:off x="6896953" y="514847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6E36810D-927C-D79E-F59C-7CE7695CE284}"/>
                  </a:ext>
                </a:extLst>
              </p:cNvPr>
              <p:cNvSpPr/>
              <p:nvPr/>
            </p:nvSpPr>
            <p:spPr>
              <a:xfrm rot="-3939779">
                <a:off x="6820107" y="511371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E5CDCEC-38F6-03A8-4993-8C3CC44B6CC2}"/>
                  </a:ext>
                </a:extLst>
              </p:cNvPr>
              <p:cNvSpPr/>
              <p:nvPr/>
            </p:nvSpPr>
            <p:spPr>
              <a:xfrm rot="-737520">
                <a:off x="6707102" y="513324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144D3A6-491C-11F0-C6EE-F87AF6EC16D0}"/>
                  </a:ext>
                </a:extLst>
              </p:cNvPr>
              <p:cNvSpPr/>
              <p:nvPr/>
            </p:nvSpPr>
            <p:spPr>
              <a:xfrm rot="-737520">
                <a:off x="6734573" y="512725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21" name="Graphic 12" descr="Cube with solid fill">
              <a:extLst>
                <a:ext uri="{FF2B5EF4-FFF2-40B4-BE49-F238E27FC236}">
                  <a16:creationId xmlns:a16="http://schemas.microsoft.com/office/drawing/2014/main" id="{CDACB0E1-0247-0218-D634-F10EE0D072F6}"/>
                </a:ext>
              </a:extLst>
            </p:cNvPr>
            <p:cNvGrpSpPr/>
            <p:nvPr/>
          </p:nvGrpSpPr>
          <p:grpSpPr>
            <a:xfrm>
              <a:off x="5126111" y="2199358"/>
              <a:ext cx="305254" cy="306600"/>
              <a:chOff x="6640321" y="4918013"/>
              <a:chExt cx="305254" cy="306600"/>
            </a:xfrm>
            <a:gradFill flip="none" rotWithShape="1"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  <a:tileRect/>
            </a:gradFill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7E7AF83-0F27-97E6-0E58-B4092FB22C1B}"/>
                  </a:ext>
                </a:extLst>
              </p:cNvPr>
              <p:cNvSpPr/>
              <p:nvPr/>
            </p:nvSpPr>
            <p:spPr>
              <a:xfrm>
                <a:off x="6640321" y="491801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B7E1E19D-00AC-3F9C-CCD0-0B35B81D433F}"/>
                  </a:ext>
                </a:extLst>
              </p:cNvPr>
              <p:cNvSpPr/>
              <p:nvPr/>
            </p:nvSpPr>
            <p:spPr>
              <a:xfrm>
                <a:off x="6807769" y="495149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BEF4B0AE-CBF4-1DBE-BD27-D4DEB60DC11A}"/>
                  </a:ext>
                </a:extLst>
              </p:cNvPr>
              <p:cNvSpPr/>
              <p:nvPr/>
            </p:nvSpPr>
            <p:spPr>
              <a:xfrm>
                <a:off x="6807769" y="503584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2EA8576-636C-4C2B-F12A-3B6F879C3F62}"/>
                  </a:ext>
                </a:extLst>
              </p:cNvPr>
              <p:cNvSpPr/>
              <p:nvPr/>
            </p:nvSpPr>
            <p:spPr>
              <a:xfrm>
                <a:off x="6807769" y="506395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A33BA144-1D36-C486-4EF3-3378DF9FEB43}"/>
                  </a:ext>
                </a:extLst>
              </p:cNvPr>
              <p:cNvSpPr/>
              <p:nvPr/>
            </p:nvSpPr>
            <p:spPr>
              <a:xfrm>
                <a:off x="6807769" y="497961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A49D8765-DA9C-57AB-3111-C1134E819E83}"/>
                  </a:ext>
                </a:extLst>
              </p:cNvPr>
              <p:cNvSpPr/>
              <p:nvPr/>
            </p:nvSpPr>
            <p:spPr>
              <a:xfrm>
                <a:off x="6807769" y="509207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B2737B5-D4CB-BCC5-464F-712612708EA5}"/>
                  </a:ext>
                </a:extLst>
              </p:cNvPr>
              <p:cNvSpPr/>
              <p:nvPr/>
            </p:nvSpPr>
            <p:spPr>
              <a:xfrm rot="-3939360">
                <a:off x="6871337" y="513689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6F52B7AD-B337-746B-7FE8-4E22687B4628}"/>
                  </a:ext>
                </a:extLst>
              </p:cNvPr>
              <p:cNvSpPr/>
              <p:nvPr/>
            </p:nvSpPr>
            <p:spPr>
              <a:xfrm rot="-737520">
                <a:off x="6789511" y="511526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1780E081-47D7-E4EB-C3ED-F034E0A0BB96}"/>
                  </a:ext>
                </a:extLst>
              </p:cNvPr>
              <p:cNvSpPr/>
              <p:nvPr/>
            </p:nvSpPr>
            <p:spPr>
              <a:xfrm rot="-737520">
                <a:off x="6679635" y="513923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8FA16AE3-F0B3-4697-6BFD-E33762C27C39}"/>
                  </a:ext>
                </a:extLst>
              </p:cNvPr>
              <p:cNvSpPr/>
              <p:nvPr/>
            </p:nvSpPr>
            <p:spPr>
              <a:xfrm rot="-3939779">
                <a:off x="6845717" y="512530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C4745AE4-00DB-76FD-9D63-BB0AE5B8AB90}"/>
                  </a:ext>
                </a:extLst>
              </p:cNvPr>
              <p:cNvSpPr/>
              <p:nvPr/>
            </p:nvSpPr>
            <p:spPr>
              <a:xfrm rot="-3939360">
                <a:off x="6896953" y="514847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452DB8D4-4561-87C4-A918-8EA3BA8E44BA}"/>
                  </a:ext>
                </a:extLst>
              </p:cNvPr>
              <p:cNvSpPr/>
              <p:nvPr/>
            </p:nvSpPr>
            <p:spPr>
              <a:xfrm rot="-3939779">
                <a:off x="6820107" y="511371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EED827D-5B0B-E55F-B4F3-9260093D991D}"/>
                  </a:ext>
                </a:extLst>
              </p:cNvPr>
              <p:cNvSpPr/>
              <p:nvPr/>
            </p:nvSpPr>
            <p:spPr>
              <a:xfrm rot="-737520">
                <a:off x="6707102" y="513324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72F539F6-FD4A-76F2-3791-6F6B4D78CF61}"/>
                  </a:ext>
                </a:extLst>
              </p:cNvPr>
              <p:cNvSpPr/>
              <p:nvPr/>
            </p:nvSpPr>
            <p:spPr>
              <a:xfrm rot="-737520">
                <a:off x="6734573" y="512725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6" name="Graphic 12" descr="Cube with solid fill">
              <a:extLst>
                <a:ext uri="{FF2B5EF4-FFF2-40B4-BE49-F238E27FC236}">
                  <a16:creationId xmlns:a16="http://schemas.microsoft.com/office/drawing/2014/main" id="{B77661C2-095B-37A5-8BEA-6FA6547A8E5A}"/>
                </a:ext>
              </a:extLst>
            </p:cNvPr>
            <p:cNvGrpSpPr/>
            <p:nvPr/>
          </p:nvGrpSpPr>
          <p:grpSpPr>
            <a:xfrm>
              <a:off x="4973875" y="1907976"/>
              <a:ext cx="305254" cy="306600"/>
              <a:chOff x="6640321" y="4918013"/>
              <a:chExt cx="305254" cy="306600"/>
            </a:xfrm>
            <a:gradFill flip="none" rotWithShape="1"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  <a:tileRect/>
            </a:gradFill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D44565D4-7AB7-ED29-696F-9C0D3BBCA73E}"/>
                  </a:ext>
                </a:extLst>
              </p:cNvPr>
              <p:cNvSpPr/>
              <p:nvPr/>
            </p:nvSpPr>
            <p:spPr>
              <a:xfrm>
                <a:off x="6640321" y="491801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9836A36E-6681-4385-C3AB-89C8005AA00E}"/>
                  </a:ext>
                </a:extLst>
              </p:cNvPr>
              <p:cNvSpPr/>
              <p:nvPr/>
            </p:nvSpPr>
            <p:spPr>
              <a:xfrm>
                <a:off x="6807769" y="495149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77A02913-00BD-C2BD-FE57-0D3921A5A51F}"/>
                  </a:ext>
                </a:extLst>
              </p:cNvPr>
              <p:cNvSpPr/>
              <p:nvPr/>
            </p:nvSpPr>
            <p:spPr>
              <a:xfrm>
                <a:off x="6807769" y="503584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52FD735F-CEF1-E3F4-7CEA-1C2C2C6CA343}"/>
                  </a:ext>
                </a:extLst>
              </p:cNvPr>
              <p:cNvSpPr/>
              <p:nvPr/>
            </p:nvSpPr>
            <p:spPr>
              <a:xfrm>
                <a:off x="6807769" y="506395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FC1FF268-3414-4C29-6599-745046E6FEB3}"/>
                  </a:ext>
                </a:extLst>
              </p:cNvPr>
              <p:cNvSpPr/>
              <p:nvPr/>
            </p:nvSpPr>
            <p:spPr>
              <a:xfrm>
                <a:off x="6807769" y="497961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C85104B-D5FB-9389-8221-C5F5308EF382}"/>
                  </a:ext>
                </a:extLst>
              </p:cNvPr>
              <p:cNvSpPr/>
              <p:nvPr/>
            </p:nvSpPr>
            <p:spPr>
              <a:xfrm>
                <a:off x="6807769" y="509207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FA613749-8574-7349-EB1A-E7CFC4FF1A9B}"/>
                  </a:ext>
                </a:extLst>
              </p:cNvPr>
              <p:cNvSpPr/>
              <p:nvPr/>
            </p:nvSpPr>
            <p:spPr>
              <a:xfrm rot="-3939360">
                <a:off x="6871337" y="513689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6CC3C9B-478A-22AD-5BF8-5422BF846E1C}"/>
                  </a:ext>
                </a:extLst>
              </p:cNvPr>
              <p:cNvSpPr/>
              <p:nvPr/>
            </p:nvSpPr>
            <p:spPr>
              <a:xfrm rot="-737520">
                <a:off x="6789511" y="511526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EF6ACF22-4317-8FEA-5B3E-8D256A83A0B8}"/>
                  </a:ext>
                </a:extLst>
              </p:cNvPr>
              <p:cNvSpPr/>
              <p:nvPr/>
            </p:nvSpPr>
            <p:spPr>
              <a:xfrm rot="-737520">
                <a:off x="6679635" y="513923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B10B466A-D48D-E0A1-3A01-C889480E6714}"/>
                  </a:ext>
                </a:extLst>
              </p:cNvPr>
              <p:cNvSpPr/>
              <p:nvPr/>
            </p:nvSpPr>
            <p:spPr>
              <a:xfrm rot="-3939779">
                <a:off x="6845717" y="512530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A55A094F-B7B2-2841-0090-7DB261AA1363}"/>
                  </a:ext>
                </a:extLst>
              </p:cNvPr>
              <p:cNvSpPr/>
              <p:nvPr/>
            </p:nvSpPr>
            <p:spPr>
              <a:xfrm rot="-3939360">
                <a:off x="6896953" y="514847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50B88FD-CF9E-A1A6-BA97-5C45FC096162}"/>
                  </a:ext>
                </a:extLst>
              </p:cNvPr>
              <p:cNvSpPr/>
              <p:nvPr/>
            </p:nvSpPr>
            <p:spPr>
              <a:xfrm rot="-3939779">
                <a:off x="6820107" y="511371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30C5733-4B8C-C4D6-030B-0B84C9F1986D}"/>
                  </a:ext>
                </a:extLst>
              </p:cNvPr>
              <p:cNvSpPr/>
              <p:nvPr/>
            </p:nvSpPr>
            <p:spPr>
              <a:xfrm rot="-737520">
                <a:off x="6707102" y="513324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088142D-5B74-6C00-D601-F9FF793C1E41}"/>
                  </a:ext>
                </a:extLst>
              </p:cNvPr>
              <p:cNvSpPr/>
              <p:nvPr/>
            </p:nvSpPr>
            <p:spPr>
              <a:xfrm rot="-737520">
                <a:off x="6734573" y="512725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51" name="Graphic 12" descr="Cube with solid fill">
              <a:extLst>
                <a:ext uri="{FF2B5EF4-FFF2-40B4-BE49-F238E27FC236}">
                  <a16:creationId xmlns:a16="http://schemas.microsoft.com/office/drawing/2014/main" id="{0EF09EC3-B4E2-AF14-E662-101B82FAD5FE}"/>
                </a:ext>
              </a:extLst>
            </p:cNvPr>
            <p:cNvGrpSpPr/>
            <p:nvPr/>
          </p:nvGrpSpPr>
          <p:grpSpPr>
            <a:xfrm>
              <a:off x="4640258" y="1874576"/>
              <a:ext cx="305254" cy="306600"/>
              <a:chOff x="6640321" y="4918013"/>
              <a:chExt cx="305254" cy="306600"/>
            </a:xfrm>
            <a:gradFill flip="none" rotWithShape="1"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  <a:tileRect/>
            </a:gradFill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C03926E-ED8F-60ED-535E-2ACFA07DC6E1}"/>
                  </a:ext>
                </a:extLst>
              </p:cNvPr>
              <p:cNvSpPr/>
              <p:nvPr/>
            </p:nvSpPr>
            <p:spPr>
              <a:xfrm>
                <a:off x="6640321" y="491801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CBB6709A-2752-3E54-7806-CF3D128FE3A2}"/>
                  </a:ext>
                </a:extLst>
              </p:cNvPr>
              <p:cNvSpPr/>
              <p:nvPr/>
            </p:nvSpPr>
            <p:spPr>
              <a:xfrm>
                <a:off x="6807769" y="495149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D49DCDA-938B-1D17-C15F-C700D543D582}"/>
                  </a:ext>
                </a:extLst>
              </p:cNvPr>
              <p:cNvSpPr/>
              <p:nvPr/>
            </p:nvSpPr>
            <p:spPr>
              <a:xfrm>
                <a:off x="6807769" y="503584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3155E37A-4819-9170-1FFA-7236872D6157}"/>
                  </a:ext>
                </a:extLst>
              </p:cNvPr>
              <p:cNvSpPr/>
              <p:nvPr/>
            </p:nvSpPr>
            <p:spPr>
              <a:xfrm>
                <a:off x="6807769" y="506395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FF399AA0-C371-E3E6-1FDB-EDA3B7449E9D}"/>
                  </a:ext>
                </a:extLst>
              </p:cNvPr>
              <p:cNvSpPr/>
              <p:nvPr/>
            </p:nvSpPr>
            <p:spPr>
              <a:xfrm>
                <a:off x="6807769" y="497961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723A93-2684-1244-A8F8-2B92E8270620}"/>
                  </a:ext>
                </a:extLst>
              </p:cNvPr>
              <p:cNvSpPr/>
              <p:nvPr/>
            </p:nvSpPr>
            <p:spPr>
              <a:xfrm>
                <a:off x="6807769" y="509207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AAB83637-F3C0-5E50-EFCF-12223844E4C0}"/>
                  </a:ext>
                </a:extLst>
              </p:cNvPr>
              <p:cNvSpPr/>
              <p:nvPr/>
            </p:nvSpPr>
            <p:spPr>
              <a:xfrm rot="-3939360">
                <a:off x="6871337" y="513689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67D4053A-8C06-7497-6C25-33EF02E0AB79}"/>
                  </a:ext>
                </a:extLst>
              </p:cNvPr>
              <p:cNvSpPr/>
              <p:nvPr/>
            </p:nvSpPr>
            <p:spPr>
              <a:xfrm rot="-737520">
                <a:off x="6789511" y="511526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4A27092-EBC1-C368-4139-612A073322CB}"/>
                  </a:ext>
                </a:extLst>
              </p:cNvPr>
              <p:cNvSpPr/>
              <p:nvPr/>
            </p:nvSpPr>
            <p:spPr>
              <a:xfrm rot="-737520">
                <a:off x="6679635" y="513923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0477A4C1-41D5-F125-5C21-0ADD5F04A5F2}"/>
                  </a:ext>
                </a:extLst>
              </p:cNvPr>
              <p:cNvSpPr/>
              <p:nvPr/>
            </p:nvSpPr>
            <p:spPr>
              <a:xfrm rot="-3939779">
                <a:off x="6845717" y="512530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0BD5D3B-467A-C839-0FFE-55BF93213C91}"/>
                  </a:ext>
                </a:extLst>
              </p:cNvPr>
              <p:cNvSpPr/>
              <p:nvPr/>
            </p:nvSpPr>
            <p:spPr>
              <a:xfrm rot="-3939360">
                <a:off x="6896953" y="514847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2AD92B9F-9BA1-3A2C-C97B-19A8A2EC5844}"/>
                  </a:ext>
                </a:extLst>
              </p:cNvPr>
              <p:cNvSpPr/>
              <p:nvPr/>
            </p:nvSpPr>
            <p:spPr>
              <a:xfrm rot="-3939779">
                <a:off x="6820107" y="511371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36B69D9-4646-96E4-CC69-AFF2F96D1B00}"/>
                  </a:ext>
                </a:extLst>
              </p:cNvPr>
              <p:cNvSpPr/>
              <p:nvPr/>
            </p:nvSpPr>
            <p:spPr>
              <a:xfrm rot="-737520">
                <a:off x="6707102" y="513324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674C0B0-DA82-3A85-A902-05130BC8E534}"/>
                  </a:ext>
                </a:extLst>
              </p:cNvPr>
              <p:cNvSpPr/>
              <p:nvPr/>
            </p:nvSpPr>
            <p:spPr>
              <a:xfrm rot="-737520">
                <a:off x="6734573" y="512725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ADA99AF1-F1DE-5831-2E6D-269110D12EA7}"/>
              </a:ext>
            </a:extLst>
          </p:cNvPr>
          <p:cNvSpPr txBox="1"/>
          <p:nvPr/>
        </p:nvSpPr>
        <p:spPr>
          <a:xfrm>
            <a:off x="2679203" y="1424721"/>
            <a:ext cx="997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B735C4"/>
                </a:solidFill>
                <a:latin typeface="Aptos Display" panose="020B0004020202020204" pitchFamily="34" charset="0"/>
              </a:rPr>
              <a:t>Monitoring</a:t>
            </a:r>
            <a:endParaRPr lang="en-GB" sz="1400" i="1" dirty="0">
              <a:solidFill>
                <a:srgbClr val="B735C4"/>
              </a:solidFill>
              <a:latin typeface="Aptos Display" panose="020B0004020202020204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F0A88B5-7B92-A27E-9D8E-4DAB8B3E6B40}"/>
              </a:ext>
            </a:extLst>
          </p:cNvPr>
          <p:cNvSpPr txBox="1"/>
          <p:nvPr/>
        </p:nvSpPr>
        <p:spPr>
          <a:xfrm>
            <a:off x="1983878" y="2686193"/>
            <a:ext cx="997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B735C4"/>
                </a:solidFill>
                <a:latin typeface="Aptos Display" panose="020B0004020202020204" pitchFamily="34" charset="0"/>
              </a:rPr>
              <a:t>Storage</a:t>
            </a:r>
            <a:endParaRPr lang="en-GB" sz="1400" i="1" dirty="0">
              <a:solidFill>
                <a:srgbClr val="B735C4"/>
              </a:solidFill>
              <a:latin typeface="Aptos Display" panose="020B0004020202020204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AA3C57E-70B0-5165-831D-FCC001D3E825}"/>
              </a:ext>
            </a:extLst>
          </p:cNvPr>
          <p:cNvSpPr txBox="1"/>
          <p:nvPr/>
        </p:nvSpPr>
        <p:spPr>
          <a:xfrm>
            <a:off x="1845765" y="3793776"/>
            <a:ext cx="997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B735C4"/>
                </a:solidFill>
                <a:latin typeface="Aptos Display" panose="020B0004020202020204" pitchFamily="34" charset="0"/>
              </a:rPr>
              <a:t>Streaming</a:t>
            </a:r>
            <a:endParaRPr lang="en-GB" sz="1400" i="1" dirty="0">
              <a:solidFill>
                <a:srgbClr val="B735C4"/>
              </a:solidFill>
              <a:latin typeface="Aptos Display" panose="020B0004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2453427-A5A8-F875-EC5D-19C667ABDCD3}"/>
              </a:ext>
            </a:extLst>
          </p:cNvPr>
          <p:cNvSpPr txBox="1"/>
          <p:nvPr/>
        </p:nvSpPr>
        <p:spPr>
          <a:xfrm>
            <a:off x="2888753" y="4228417"/>
            <a:ext cx="997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B735C4"/>
                </a:solidFill>
                <a:latin typeface="Aptos Display" panose="020B0004020202020204" pitchFamily="34" charset="0"/>
              </a:rPr>
              <a:t>NoSQL</a:t>
            </a:r>
            <a:endParaRPr lang="en-GB" sz="1400" i="1" dirty="0">
              <a:solidFill>
                <a:srgbClr val="B735C4"/>
              </a:solidFill>
              <a:latin typeface="Aptos Display" panose="020B000402020202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5302664-2E6D-3F79-D59E-F050377DBA19}"/>
              </a:ext>
            </a:extLst>
          </p:cNvPr>
          <p:cNvSpPr txBox="1"/>
          <p:nvPr/>
        </p:nvSpPr>
        <p:spPr>
          <a:xfrm>
            <a:off x="4158808" y="4406440"/>
            <a:ext cx="997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B735C4"/>
                </a:solidFill>
                <a:latin typeface="Aptos Display" panose="020B0004020202020204" pitchFamily="34" charset="0"/>
              </a:rPr>
              <a:t>Relational</a:t>
            </a:r>
            <a:endParaRPr lang="en-GB" sz="1400" i="1" dirty="0">
              <a:solidFill>
                <a:srgbClr val="B735C4"/>
              </a:solidFill>
              <a:latin typeface="Aptos Display" panose="020B0004020202020204" pitchFamily="34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97A305C-7BB6-9170-7236-03E8F8712327}"/>
              </a:ext>
            </a:extLst>
          </p:cNvPr>
          <p:cNvSpPr txBox="1"/>
          <p:nvPr/>
        </p:nvSpPr>
        <p:spPr>
          <a:xfrm>
            <a:off x="5428863" y="4228416"/>
            <a:ext cx="997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B735C4"/>
                </a:solidFill>
                <a:latin typeface="Aptos Display" panose="020B0004020202020204" pitchFamily="34" charset="0"/>
              </a:rPr>
              <a:t>Messages</a:t>
            </a:r>
            <a:endParaRPr lang="en-GB" sz="1400" i="1" dirty="0">
              <a:solidFill>
                <a:srgbClr val="B735C4"/>
              </a:solidFill>
              <a:latin typeface="Aptos Display" panose="020B0004020202020204" pitchFamily="34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3ADD415-3241-391C-20C4-546733761841}"/>
              </a:ext>
            </a:extLst>
          </p:cNvPr>
          <p:cNvSpPr txBox="1"/>
          <p:nvPr/>
        </p:nvSpPr>
        <p:spPr>
          <a:xfrm>
            <a:off x="6426311" y="3793772"/>
            <a:ext cx="997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B735C4"/>
                </a:solidFill>
                <a:latin typeface="Aptos Display" panose="020B0004020202020204" pitchFamily="34" charset="0"/>
              </a:rPr>
              <a:t>Caching</a:t>
            </a:r>
            <a:endParaRPr lang="en-GB" sz="1400" i="1" dirty="0">
              <a:solidFill>
                <a:srgbClr val="B735C4"/>
              </a:solidFill>
              <a:latin typeface="Aptos Display" panose="020B0004020202020204" pitchFamily="34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677AFF93-C806-FF7C-1156-266DD957CB8F}"/>
              </a:ext>
            </a:extLst>
          </p:cNvPr>
          <p:cNvSpPr txBox="1"/>
          <p:nvPr/>
        </p:nvSpPr>
        <p:spPr>
          <a:xfrm>
            <a:off x="6606150" y="2970085"/>
            <a:ext cx="997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B735C4"/>
                </a:solidFill>
                <a:latin typeface="Aptos Display" panose="020B0004020202020204" pitchFamily="34" charset="0"/>
              </a:rPr>
              <a:t>Analytics</a:t>
            </a:r>
            <a:endParaRPr lang="en-GB" sz="1400" i="1" dirty="0">
              <a:solidFill>
                <a:srgbClr val="B735C4"/>
              </a:solidFill>
              <a:latin typeface="Aptos Display" panose="020B0004020202020204" pitchFamily="34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D709A5A-E7D6-4C37-5EB2-F2682FCE22CF}"/>
              </a:ext>
            </a:extLst>
          </p:cNvPr>
          <p:cNvSpPr txBox="1"/>
          <p:nvPr/>
        </p:nvSpPr>
        <p:spPr>
          <a:xfrm>
            <a:off x="5987025" y="1517522"/>
            <a:ext cx="9090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B735C4"/>
                </a:solidFill>
                <a:latin typeface="Aptos Display" panose="020B0004020202020204" pitchFamily="34" charset="0"/>
              </a:rPr>
              <a:t>Security</a:t>
            </a:r>
            <a:endParaRPr lang="en-GB" sz="1400" i="1" dirty="0">
              <a:solidFill>
                <a:srgbClr val="B735C4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743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236BE1-74DA-A616-FBC6-65393A170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38" y="455101"/>
            <a:ext cx="4791075" cy="3790950"/>
          </a:xfrm>
          <a:prstGeom prst="rect">
            <a:avLst/>
          </a:prstGeom>
        </p:spPr>
      </p:pic>
      <p:grpSp>
        <p:nvGrpSpPr>
          <p:cNvPr id="287" name="Group 286">
            <a:extLst>
              <a:ext uri="{FF2B5EF4-FFF2-40B4-BE49-F238E27FC236}">
                <a16:creationId xmlns:a16="http://schemas.microsoft.com/office/drawing/2014/main" id="{355E63FE-63D6-AD69-9D7A-C4B4D70E064E}"/>
              </a:ext>
            </a:extLst>
          </p:cNvPr>
          <p:cNvGrpSpPr/>
          <p:nvPr/>
        </p:nvGrpSpPr>
        <p:grpSpPr>
          <a:xfrm>
            <a:off x="640445" y="2210637"/>
            <a:ext cx="5870189" cy="3851472"/>
            <a:chOff x="640445" y="2210637"/>
            <a:chExt cx="5870189" cy="3851472"/>
          </a:xfrm>
        </p:grpSpPr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5A48E15F-0E17-C39F-1400-A683CCE98787}"/>
                </a:ext>
              </a:extLst>
            </p:cNvPr>
            <p:cNvSpPr/>
            <p:nvPr/>
          </p:nvSpPr>
          <p:spPr>
            <a:xfrm>
              <a:off x="1717255" y="2366768"/>
              <a:ext cx="3695341" cy="3695341"/>
            </a:xfrm>
            <a:prstGeom prst="ellipse">
              <a:avLst/>
            </a:prstGeom>
            <a:noFill/>
            <a:ln>
              <a:solidFill>
                <a:srgbClr val="B735C4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2BEB7EC-F0EA-22D7-4662-FB44778E6F10}"/>
                </a:ext>
              </a:extLst>
            </p:cNvPr>
            <p:cNvGrpSpPr/>
            <p:nvPr/>
          </p:nvGrpSpPr>
          <p:grpSpPr>
            <a:xfrm>
              <a:off x="640445" y="3568120"/>
              <a:ext cx="2179742" cy="923961"/>
              <a:chOff x="1626615" y="3524851"/>
              <a:chExt cx="2179742" cy="923961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4A22E75-CB24-5372-00CB-2784BCB0767C}"/>
                  </a:ext>
                </a:extLst>
              </p:cNvPr>
              <p:cNvSpPr/>
              <p:nvPr/>
            </p:nvSpPr>
            <p:spPr>
              <a:xfrm>
                <a:off x="1672433" y="3524851"/>
                <a:ext cx="1828005" cy="923961"/>
              </a:xfrm>
              <a:prstGeom prst="roundRect">
                <a:avLst>
                  <a:gd name="adj" fmla="val 14644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GB" sz="1600" b="1" dirty="0"/>
              </a:p>
            </p:txBody>
          </p:sp>
          <p:pic>
            <p:nvPicPr>
              <p:cNvPr id="11" name="Picture 10" descr="A black and white penguin">
                <a:extLst>
                  <a:ext uri="{FF2B5EF4-FFF2-40B4-BE49-F238E27FC236}">
                    <a16:creationId xmlns:a16="http://schemas.microsoft.com/office/drawing/2014/main" id="{97918DB6-51B2-3D18-6BC9-20CBDC6950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4849" y1="16940" x2="57683" y2="309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5786" y="3753728"/>
                <a:ext cx="427412" cy="427412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5428CFA-7690-824B-61B2-121C89BD086A}"/>
                  </a:ext>
                </a:extLst>
              </p:cNvPr>
              <p:cNvGrpSpPr/>
              <p:nvPr/>
            </p:nvGrpSpPr>
            <p:grpSpPr>
              <a:xfrm>
                <a:off x="3194518" y="3736499"/>
                <a:ext cx="611839" cy="520063"/>
                <a:chOff x="3847306" y="4388044"/>
                <a:chExt cx="762000" cy="64770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7C9C4E3-D8B3-4241-349F-CB6087515C9F}"/>
                    </a:ext>
                  </a:extLst>
                </p:cNvPr>
                <p:cNvSpPr/>
                <p:nvPr/>
              </p:nvSpPr>
              <p:spPr>
                <a:xfrm>
                  <a:off x="3900488" y="4429125"/>
                  <a:ext cx="657225" cy="4524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Graphic 12" descr="Monitor with solid fill">
                  <a:extLst>
                    <a:ext uri="{FF2B5EF4-FFF2-40B4-BE49-F238E27FC236}">
                      <a16:creationId xmlns:a16="http://schemas.microsoft.com/office/drawing/2014/main" id="{172578CC-AD3E-E6E9-148B-74A4386BC7F5}"/>
                    </a:ext>
                  </a:extLst>
                </p:cNvPr>
                <p:cNvSpPr/>
                <p:nvPr/>
              </p:nvSpPr>
              <p:spPr>
                <a:xfrm>
                  <a:off x="3847306" y="4388044"/>
                  <a:ext cx="762000" cy="647700"/>
                </a:xfrm>
                <a:custGeom>
                  <a:avLst/>
                  <a:gdLst>
                    <a:gd name="connsiteX0" fmla="*/ 704850 w 762000"/>
                    <a:gd name="connsiteY0" fmla="*/ 476250 h 647700"/>
                    <a:gd name="connsiteX1" fmla="*/ 57150 w 762000"/>
                    <a:gd name="connsiteY1" fmla="*/ 476250 h 647700"/>
                    <a:gd name="connsiteX2" fmla="*/ 57150 w 762000"/>
                    <a:gd name="connsiteY2" fmla="*/ 57150 h 647700"/>
                    <a:gd name="connsiteX3" fmla="*/ 704850 w 762000"/>
                    <a:gd name="connsiteY3" fmla="*/ 57150 h 647700"/>
                    <a:gd name="connsiteX4" fmla="*/ 704850 w 762000"/>
                    <a:gd name="connsiteY4" fmla="*/ 476250 h 647700"/>
                    <a:gd name="connsiteX5" fmla="*/ 723900 w 762000"/>
                    <a:gd name="connsiteY5" fmla="*/ 0 h 647700"/>
                    <a:gd name="connsiteX6" fmla="*/ 38100 w 762000"/>
                    <a:gd name="connsiteY6" fmla="*/ 0 h 647700"/>
                    <a:gd name="connsiteX7" fmla="*/ 0 w 762000"/>
                    <a:gd name="connsiteY7" fmla="*/ 38100 h 647700"/>
                    <a:gd name="connsiteX8" fmla="*/ 0 w 762000"/>
                    <a:gd name="connsiteY8" fmla="*/ 495300 h 647700"/>
                    <a:gd name="connsiteX9" fmla="*/ 38100 w 762000"/>
                    <a:gd name="connsiteY9" fmla="*/ 533400 h 647700"/>
                    <a:gd name="connsiteX10" fmla="*/ 304800 w 762000"/>
                    <a:gd name="connsiteY10" fmla="*/ 533400 h 647700"/>
                    <a:gd name="connsiteX11" fmla="*/ 304800 w 762000"/>
                    <a:gd name="connsiteY11" fmla="*/ 590550 h 647700"/>
                    <a:gd name="connsiteX12" fmla="*/ 209550 w 762000"/>
                    <a:gd name="connsiteY12" fmla="*/ 590550 h 647700"/>
                    <a:gd name="connsiteX13" fmla="*/ 209550 w 762000"/>
                    <a:gd name="connsiteY13" fmla="*/ 647700 h 647700"/>
                    <a:gd name="connsiteX14" fmla="*/ 552450 w 762000"/>
                    <a:gd name="connsiteY14" fmla="*/ 647700 h 647700"/>
                    <a:gd name="connsiteX15" fmla="*/ 552450 w 762000"/>
                    <a:gd name="connsiteY15" fmla="*/ 590550 h 647700"/>
                    <a:gd name="connsiteX16" fmla="*/ 457200 w 762000"/>
                    <a:gd name="connsiteY16" fmla="*/ 590550 h 647700"/>
                    <a:gd name="connsiteX17" fmla="*/ 457200 w 762000"/>
                    <a:gd name="connsiteY17" fmla="*/ 533400 h 647700"/>
                    <a:gd name="connsiteX18" fmla="*/ 723900 w 762000"/>
                    <a:gd name="connsiteY18" fmla="*/ 533400 h 647700"/>
                    <a:gd name="connsiteX19" fmla="*/ 762000 w 762000"/>
                    <a:gd name="connsiteY19" fmla="*/ 495300 h 647700"/>
                    <a:gd name="connsiteX20" fmla="*/ 762000 w 762000"/>
                    <a:gd name="connsiteY20" fmla="*/ 38100 h 647700"/>
                    <a:gd name="connsiteX21" fmla="*/ 723900 w 762000"/>
                    <a:gd name="connsiteY21" fmla="*/ 0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62000" h="647700">
                      <a:moveTo>
                        <a:pt x="704850" y="476250"/>
                      </a:moveTo>
                      <a:lnTo>
                        <a:pt x="57150" y="476250"/>
                      </a:lnTo>
                      <a:lnTo>
                        <a:pt x="57150" y="57150"/>
                      </a:lnTo>
                      <a:lnTo>
                        <a:pt x="704850" y="57150"/>
                      </a:lnTo>
                      <a:lnTo>
                        <a:pt x="704850" y="476250"/>
                      </a:lnTo>
                      <a:close/>
                      <a:moveTo>
                        <a:pt x="723900" y="0"/>
                      </a:moveTo>
                      <a:lnTo>
                        <a:pt x="38100" y="0"/>
                      </a:lnTo>
                      <a:cubicBezTo>
                        <a:pt x="17145" y="0"/>
                        <a:pt x="0" y="17145"/>
                        <a:pt x="0" y="38100"/>
                      </a:cubicBezTo>
                      <a:lnTo>
                        <a:pt x="0" y="495300"/>
                      </a:lnTo>
                      <a:cubicBezTo>
                        <a:pt x="0" y="516255"/>
                        <a:pt x="17145" y="533400"/>
                        <a:pt x="38100" y="533400"/>
                      </a:cubicBezTo>
                      <a:lnTo>
                        <a:pt x="304800" y="533400"/>
                      </a:lnTo>
                      <a:lnTo>
                        <a:pt x="304800" y="590550"/>
                      </a:lnTo>
                      <a:lnTo>
                        <a:pt x="209550" y="590550"/>
                      </a:lnTo>
                      <a:lnTo>
                        <a:pt x="209550" y="647700"/>
                      </a:lnTo>
                      <a:lnTo>
                        <a:pt x="552450" y="647700"/>
                      </a:lnTo>
                      <a:lnTo>
                        <a:pt x="552450" y="590550"/>
                      </a:lnTo>
                      <a:lnTo>
                        <a:pt x="457200" y="590550"/>
                      </a:lnTo>
                      <a:lnTo>
                        <a:pt x="457200" y="533400"/>
                      </a:lnTo>
                      <a:lnTo>
                        <a:pt x="723900" y="533400"/>
                      </a:lnTo>
                      <a:cubicBezTo>
                        <a:pt x="744855" y="533400"/>
                        <a:pt x="762000" y="516255"/>
                        <a:pt x="762000" y="495300"/>
                      </a:cubicBezTo>
                      <a:lnTo>
                        <a:pt x="762000" y="38100"/>
                      </a:lnTo>
                      <a:cubicBezTo>
                        <a:pt x="762000" y="17145"/>
                        <a:pt x="744855" y="0"/>
                        <a:pt x="7239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AE37C0A8-AAC6-2E42-356F-384D818C54B7}"/>
                    </a:ext>
                  </a:extLst>
                </p:cNvPr>
                <p:cNvSpPr/>
                <p:nvPr/>
              </p:nvSpPr>
              <p:spPr>
                <a:xfrm>
                  <a:off x="4075679" y="4502044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733816B-6458-28E4-BFA9-561764D654D2}"/>
                  </a:ext>
                </a:extLst>
              </p:cNvPr>
              <p:cNvGrpSpPr/>
              <p:nvPr/>
            </p:nvGrpSpPr>
            <p:grpSpPr>
              <a:xfrm>
                <a:off x="2074368" y="3701185"/>
                <a:ext cx="639674" cy="590690"/>
                <a:chOff x="6305901" y="4633923"/>
                <a:chExt cx="639674" cy="590690"/>
              </a:xfr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</p:grpSpPr>
            <p:grpSp>
              <p:nvGrpSpPr>
                <p:cNvPr id="20" name="Graphic 10" descr="Cube with solid fill">
                  <a:extLst>
                    <a:ext uri="{FF2B5EF4-FFF2-40B4-BE49-F238E27FC236}">
                      <a16:creationId xmlns:a16="http://schemas.microsoft.com/office/drawing/2014/main" id="{BBA46E9D-AA59-C81F-5D5C-77C2AFAA5801}"/>
                    </a:ext>
                  </a:extLst>
                </p:cNvPr>
                <p:cNvGrpSpPr/>
                <p:nvPr/>
              </p:nvGrpSpPr>
              <p:grpSpPr>
                <a:xfrm>
                  <a:off x="6305901" y="4900173"/>
                  <a:ext cx="305254" cy="306600"/>
                  <a:chOff x="6305901" y="4900173"/>
                  <a:chExt cx="305254" cy="306600"/>
                </a:xfrm>
                <a:grpFill/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286B11FB-0F03-9729-6DE9-74B226286B8D}"/>
                      </a:ext>
                    </a:extLst>
                  </p:cNvPr>
                  <p:cNvSpPr/>
                  <p:nvPr/>
                </p:nvSpPr>
                <p:spPr>
                  <a:xfrm>
                    <a:off x="6305901" y="490017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C1496203-E279-7DE4-8F4D-EE59E1B7DAA7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3365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2488FEA1-69C0-EA80-9508-4D14DCB7569D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1800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088B544D-D187-5C49-C19B-4DDF1FBE60C5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4611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48E45B0D-E44A-1668-C095-27A33D4B2E8C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6177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76AA37A6-E652-8D0E-BC79-5A3C6794CA2E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7423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859BDA43-B3C2-6F51-AD8F-6554CE953D98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36917" y="511905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7DA0B80A-20D3-1CB5-0DFE-7C6617F36B1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55091" y="509742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F8A6E067-E2A6-2CB8-F2DA-B0F8E5BD778C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45215" y="512139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D031083F-73CE-F085-D06A-809E63CA75B2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511297" y="510746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BD3F9AB7-494A-0578-C5FF-4E54F4A62A7E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62533" y="513063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CCB1EF08-B2D2-3DD2-CD1A-6C2F7343053A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485687" y="509587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8E492692-9DDC-827A-52C7-DF3AD314D151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72682" y="511540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2AA3A45B-D590-702A-6873-874DC4EC8C80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00153" y="510941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21" name="Graphic 11" descr="Cube with solid fill">
                  <a:extLst>
                    <a:ext uri="{FF2B5EF4-FFF2-40B4-BE49-F238E27FC236}">
                      <a16:creationId xmlns:a16="http://schemas.microsoft.com/office/drawing/2014/main" id="{4B90E4B6-BCC8-363D-468A-0CF2CDD8EABF}"/>
                    </a:ext>
                  </a:extLst>
                </p:cNvPr>
                <p:cNvGrpSpPr/>
                <p:nvPr/>
              </p:nvGrpSpPr>
              <p:grpSpPr>
                <a:xfrm>
                  <a:off x="6494657" y="4633923"/>
                  <a:ext cx="305254" cy="306600"/>
                  <a:chOff x="6494657" y="4633923"/>
                  <a:chExt cx="305254" cy="306600"/>
                </a:xfrm>
                <a:grpFill/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588D19AE-14FF-A0C7-1399-BDFDC7FAC884}"/>
                      </a:ext>
                    </a:extLst>
                  </p:cNvPr>
                  <p:cNvSpPr/>
                  <p:nvPr/>
                </p:nvSpPr>
                <p:spPr>
                  <a:xfrm>
                    <a:off x="6494657" y="463392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5C28789A-1CBF-7E92-9591-FCFFAC7C936E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6740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494E1E51-0E28-5F89-34A4-717751A37E96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5175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55F62D32-E31E-3897-22B2-1304A9E1A171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7986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33FE4907-F380-7749-1F9C-8C748E15BAC6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9552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427CC812-6026-9F0C-801D-DE1B0AAA802B}"/>
                      </a:ext>
                    </a:extLst>
                  </p:cNvPr>
                  <p:cNvSpPr/>
                  <p:nvPr/>
                </p:nvSpPr>
                <p:spPr>
                  <a:xfrm>
                    <a:off x="6662105" y="480798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966A1CDF-335A-3669-9B1A-D31745224AFC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25673" y="485280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63CB1857-10D2-060D-2B4C-112298BE3560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43847" y="483117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A45B8669-9BFC-2D39-BDD9-CC901461CF4E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33971" y="485514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63D36542-EB06-264A-8ECC-E50655F8868F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700053" y="484121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B02D40E3-1150-253D-5981-70F336F41AE8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51289" y="486438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FE1FE009-CFCA-1E43-A15F-0764C086816C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674443" y="482962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B9F5957F-AA80-9E9F-0B34-4AFFDD9C6610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61438" y="484915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7654DE16-5151-ED39-87B5-6A644A95A040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88909" y="484316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22" name="Graphic 12" descr="Cube with solid fill">
                  <a:extLst>
                    <a:ext uri="{FF2B5EF4-FFF2-40B4-BE49-F238E27FC236}">
                      <a16:creationId xmlns:a16="http://schemas.microsoft.com/office/drawing/2014/main" id="{9FB39CCE-D33E-205F-11A9-06B051A316D3}"/>
                    </a:ext>
                  </a:extLst>
                </p:cNvPr>
                <p:cNvGrpSpPr/>
                <p:nvPr/>
              </p:nvGrpSpPr>
              <p:grpSpPr>
                <a:xfrm>
                  <a:off x="6640321" y="4918013"/>
                  <a:ext cx="305254" cy="306600"/>
                  <a:chOff x="6640321" y="4918013"/>
                  <a:chExt cx="305254" cy="306600"/>
                </a:xfrm>
                <a:grpFill/>
              </p:grpSpPr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33759080-1DBC-1CA9-0B29-224EC3B67732}"/>
                      </a:ext>
                    </a:extLst>
                  </p:cNvPr>
                  <p:cNvSpPr/>
                  <p:nvPr/>
                </p:nvSpPr>
                <p:spPr>
                  <a:xfrm>
                    <a:off x="6640321" y="491801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33C1832-4527-1331-4CEB-D224E4289BAD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5149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ECA43C16-8D93-FDEA-C5B4-D88C7D134826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3584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932B3C51-22A3-D34D-6FBE-A51B02705BB8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6395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B3B2ADAB-17ED-A820-76D3-51BFD3CC1B20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7961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67CF1ED9-4EA4-3724-4762-4162F7B03FF9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9207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23BFDFBD-2D35-9E8F-A897-FFCC76153128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71337" y="513689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B4BD2946-8B2A-631B-B9B1-1D1955E2EE52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89511" y="511526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701B7F3E-FF78-4602-979D-F54B2C7EBC00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79635" y="513923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F656F4DA-D617-0BED-5591-39FCB03EED46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45717" y="512530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B5C6322E-1A07-8672-68AD-22C80F76C93A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96953" y="514847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8E3967D9-1C9D-524C-F87B-F74956A21406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20107" y="511371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61775834-C640-73AC-62A0-67EEBE677200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07102" y="513324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32ACD840-CADF-0E3C-2D17-60EBDB54DC03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34573" y="512725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7EBA95E-A1E8-C15A-0C2B-EC631B9A6AEA}"/>
                  </a:ext>
                </a:extLst>
              </p:cNvPr>
              <p:cNvSpPr txBox="1"/>
              <p:nvPr/>
            </p:nvSpPr>
            <p:spPr>
              <a:xfrm rot="16200000">
                <a:off x="1430407" y="3782768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Node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9A8C74B-367C-4BAC-341D-B1C08CA381F2}"/>
                </a:ext>
              </a:extLst>
            </p:cNvPr>
            <p:cNvGrpSpPr/>
            <p:nvPr/>
          </p:nvGrpSpPr>
          <p:grpSpPr>
            <a:xfrm>
              <a:off x="1147953" y="5032757"/>
              <a:ext cx="2179742" cy="923961"/>
              <a:chOff x="1626615" y="3524851"/>
              <a:chExt cx="2179742" cy="923961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9294303A-4047-1545-D0DB-F546BA2475FE}"/>
                  </a:ext>
                </a:extLst>
              </p:cNvPr>
              <p:cNvSpPr/>
              <p:nvPr/>
            </p:nvSpPr>
            <p:spPr>
              <a:xfrm>
                <a:off x="1672433" y="3524851"/>
                <a:ext cx="1828005" cy="923961"/>
              </a:xfrm>
              <a:prstGeom prst="roundRect">
                <a:avLst>
                  <a:gd name="adj" fmla="val 14644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GB" sz="1600" b="1" dirty="0"/>
              </a:p>
            </p:txBody>
          </p:sp>
          <p:pic>
            <p:nvPicPr>
              <p:cNvPr id="69" name="Picture 68" descr="A black and white penguin">
                <a:extLst>
                  <a:ext uri="{FF2B5EF4-FFF2-40B4-BE49-F238E27FC236}">
                    <a16:creationId xmlns:a16="http://schemas.microsoft.com/office/drawing/2014/main" id="{9C1BA937-65AB-360C-8655-FC3D4E6EC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4849" y1="16940" x2="57683" y2="309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5786" y="3753728"/>
                <a:ext cx="427412" cy="427412"/>
              </a:xfrm>
              <a:prstGeom prst="rect">
                <a:avLst/>
              </a:prstGeom>
            </p:spPr>
          </p:pic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A2D7C65-D58D-90A3-1D83-5179578EDBFB}"/>
                  </a:ext>
                </a:extLst>
              </p:cNvPr>
              <p:cNvGrpSpPr/>
              <p:nvPr/>
            </p:nvGrpSpPr>
            <p:grpSpPr>
              <a:xfrm>
                <a:off x="3194518" y="3736499"/>
                <a:ext cx="611839" cy="520063"/>
                <a:chOff x="3847306" y="4388044"/>
                <a:chExt cx="762000" cy="647700"/>
              </a:xfrm>
            </p:grpSpPr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61A0378D-A8A6-313D-8C1C-B41A9A56E396}"/>
                    </a:ext>
                  </a:extLst>
                </p:cNvPr>
                <p:cNvSpPr/>
                <p:nvPr/>
              </p:nvSpPr>
              <p:spPr>
                <a:xfrm>
                  <a:off x="3900488" y="4429125"/>
                  <a:ext cx="657225" cy="4524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9" name="Graphic 12" descr="Monitor with solid fill">
                  <a:extLst>
                    <a:ext uri="{FF2B5EF4-FFF2-40B4-BE49-F238E27FC236}">
                      <a16:creationId xmlns:a16="http://schemas.microsoft.com/office/drawing/2014/main" id="{51008EBF-CDA5-1D6A-AA19-BF4FCBF897E6}"/>
                    </a:ext>
                  </a:extLst>
                </p:cNvPr>
                <p:cNvSpPr/>
                <p:nvPr/>
              </p:nvSpPr>
              <p:spPr>
                <a:xfrm>
                  <a:off x="3847306" y="4388044"/>
                  <a:ext cx="762000" cy="647700"/>
                </a:xfrm>
                <a:custGeom>
                  <a:avLst/>
                  <a:gdLst>
                    <a:gd name="connsiteX0" fmla="*/ 704850 w 762000"/>
                    <a:gd name="connsiteY0" fmla="*/ 476250 h 647700"/>
                    <a:gd name="connsiteX1" fmla="*/ 57150 w 762000"/>
                    <a:gd name="connsiteY1" fmla="*/ 476250 h 647700"/>
                    <a:gd name="connsiteX2" fmla="*/ 57150 w 762000"/>
                    <a:gd name="connsiteY2" fmla="*/ 57150 h 647700"/>
                    <a:gd name="connsiteX3" fmla="*/ 704850 w 762000"/>
                    <a:gd name="connsiteY3" fmla="*/ 57150 h 647700"/>
                    <a:gd name="connsiteX4" fmla="*/ 704850 w 762000"/>
                    <a:gd name="connsiteY4" fmla="*/ 476250 h 647700"/>
                    <a:gd name="connsiteX5" fmla="*/ 723900 w 762000"/>
                    <a:gd name="connsiteY5" fmla="*/ 0 h 647700"/>
                    <a:gd name="connsiteX6" fmla="*/ 38100 w 762000"/>
                    <a:gd name="connsiteY6" fmla="*/ 0 h 647700"/>
                    <a:gd name="connsiteX7" fmla="*/ 0 w 762000"/>
                    <a:gd name="connsiteY7" fmla="*/ 38100 h 647700"/>
                    <a:gd name="connsiteX8" fmla="*/ 0 w 762000"/>
                    <a:gd name="connsiteY8" fmla="*/ 495300 h 647700"/>
                    <a:gd name="connsiteX9" fmla="*/ 38100 w 762000"/>
                    <a:gd name="connsiteY9" fmla="*/ 533400 h 647700"/>
                    <a:gd name="connsiteX10" fmla="*/ 304800 w 762000"/>
                    <a:gd name="connsiteY10" fmla="*/ 533400 h 647700"/>
                    <a:gd name="connsiteX11" fmla="*/ 304800 w 762000"/>
                    <a:gd name="connsiteY11" fmla="*/ 590550 h 647700"/>
                    <a:gd name="connsiteX12" fmla="*/ 209550 w 762000"/>
                    <a:gd name="connsiteY12" fmla="*/ 590550 h 647700"/>
                    <a:gd name="connsiteX13" fmla="*/ 209550 w 762000"/>
                    <a:gd name="connsiteY13" fmla="*/ 647700 h 647700"/>
                    <a:gd name="connsiteX14" fmla="*/ 552450 w 762000"/>
                    <a:gd name="connsiteY14" fmla="*/ 647700 h 647700"/>
                    <a:gd name="connsiteX15" fmla="*/ 552450 w 762000"/>
                    <a:gd name="connsiteY15" fmla="*/ 590550 h 647700"/>
                    <a:gd name="connsiteX16" fmla="*/ 457200 w 762000"/>
                    <a:gd name="connsiteY16" fmla="*/ 590550 h 647700"/>
                    <a:gd name="connsiteX17" fmla="*/ 457200 w 762000"/>
                    <a:gd name="connsiteY17" fmla="*/ 533400 h 647700"/>
                    <a:gd name="connsiteX18" fmla="*/ 723900 w 762000"/>
                    <a:gd name="connsiteY18" fmla="*/ 533400 h 647700"/>
                    <a:gd name="connsiteX19" fmla="*/ 762000 w 762000"/>
                    <a:gd name="connsiteY19" fmla="*/ 495300 h 647700"/>
                    <a:gd name="connsiteX20" fmla="*/ 762000 w 762000"/>
                    <a:gd name="connsiteY20" fmla="*/ 38100 h 647700"/>
                    <a:gd name="connsiteX21" fmla="*/ 723900 w 762000"/>
                    <a:gd name="connsiteY21" fmla="*/ 0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62000" h="647700">
                      <a:moveTo>
                        <a:pt x="704850" y="476250"/>
                      </a:moveTo>
                      <a:lnTo>
                        <a:pt x="57150" y="476250"/>
                      </a:lnTo>
                      <a:lnTo>
                        <a:pt x="57150" y="57150"/>
                      </a:lnTo>
                      <a:lnTo>
                        <a:pt x="704850" y="57150"/>
                      </a:lnTo>
                      <a:lnTo>
                        <a:pt x="704850" y="476250"/>
                      </a:lnTo>
                      <a:close/>
                      <a:moveTo>
                        <a:pt x="723900" y="0"/>
                      </a:moveTo>
                      <a:lnTo>
                        <a:pt x="38100" y="0"/>
                      </a:lnTo>
                      <a:cubicBezTo>
                        <a:pt x="17145" y="0"/>
                        <a:pt x="0" y="17145"/>
                        <a:pt x="0" y="38100"/>
                      </a:cubicBezTo>
                      <a:lnTo>
                        <a:pt x="0" y="495300"/>
                      </a:lnTo>
                      <a:cubicBezTo>
                        <a:pt x="0" y="516255"/>
                        <a:pt x="17145" y="533400"/>
                        <a:pt x="38100" y="533400"/>
                      </a:cubicBezTo>
                      <a:lnTo>
                        <a:pt x="304800" y="533400"/>
                      </a:lnTo>
                      <a:lnTo>
                        <a:pt x="304800" y="590550"/>
                      </a:lnTo>
                      <a:lnTo>
                        <a:pt x="209550" y="590550"/>
                      </a:lnTo>
                      <a:lnTo>
                        <a:pt x="209550" y="647700"/>
                      </a:lnTo>
                      <a:lnTo>
                        <a:pt x="552450" y="647700"/>
                      </a:lnTo>
                      <a:lnTo>
                        <a:pt x="552450" y="590550"/>
                      </a:lnTo>
                      <a:lnTo>
                        <a:pt x="457200" y="590550"/>
                      </a:lnTo>
                      <a:lnTo>
                        <a:pt x="457200" y="533400"/>
                      </a:lnTo>
                      <a:lnTo>
                        <a:pt x="723900" y="533400"/>
                      </a:lnTo>
                      <a:cubicBezTo>
                        <a:pt x="744855" y="533400"/>
                        <a:pt x="762000" y="516255"/>
                        <a:pt x="762000" y="495300"/>
                      </a:cubicBezTo>
                      <a:lnTo>
                        <a:pt x="762000" y="38100"/>
                      </a:lnTo>
                      <a:cubicBezTo>
                        <a:pt x="762000" y="17145"/>
                        <a:pt x="744855" y="0"/>
                        <a:pt x="7239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B47C7F3F-ECA5-0D87-5453-F95D64707497}"/>
                    </a:ext>
                  </a:extLst>
                </p:cNvPr>
                <p:cNvSpPr/>
                <p:nvPr/>
              </p:nvSpPr>
              <p:spPr>
                <a:xfrm>
                  <a:off x="4075679" y="4502044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117A7F55-4D69-90F7-EA59-B4F6925E8C77}"/>
                  </a:ext>
                </a:extLst>
              </p:cNvPr>
              <p:cNvGrpSpPr/>
              <p:nvPr/>
            </p:nvGrpSpPr>
            <p:grpSpPr>
              <a:xfrm>
                <a:off x="2074368" y="3701185"/>
                <a:ext cx="639674" cy="590690"/>
                <a:chOff x="6305901" y="4633923"/>
                <a:chExt cx="639674" cy="590690"/>
              </a:xfr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</p:grpSpPr>
            <p:grpSp>
              <p:nvGrpSpPr>
                <p:cNvPr id="73" name="Graphic 10" descr="Cube with solid fill">
                  <a:extLst>
                    <a:ext uri="{FF2B5EF4-FFF2-40B4-BE49-F238E27FC236}">
                      <a16:creationId xmlns:a16="http://schemas.microsoft.com/office/drawing/2014/main" id="{A27D947F-E1D2-28E2-03E2-DEBBC287C336}"/>
                    </a:ext>
                  </a:extLst>
                </p:cNvPr>
                <p:cNvGrpSpPr/>
                <p:nvPr/>
              </p:nvGrpSpPr>
              <p:grpSpPr>
                <a:xfrm>
                  <a:off x="6305901" y="4900173"/>
                  <a:ext cx="305254" cy="306600"/>
                  <a:chOff x="6305901" y="4900173"/>
                  <a:chExt cx="305254" cy="306600"/>
                </a:xfrm>
                <a:grpFill/>
              </p:grpSpPr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ED6CD428-B954-5A0F-2A5A-E48D9ED5ABB1}"/>
                      </a:ext>
                    </a:extLst>
                  </p:cNvPr>
                  <p:cNvSpPr/>
                  <p:nvPr/>
                </p:nvSpPr>
                <p:spPr>
                  <a:xfrm>
                    <a:off x="6305901" y="490017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B518332F-A4AD-33CB-84C8-8A54DB1A7458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3365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1C125B88-54B7-59B9-4C82-361E872334F6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1800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6E329954-C586-92BA-61A0-9E9FC0053FC0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4611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4798419B-8997-3565-7F47-4793C8BA0168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6177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01E56F2D-9480-0CA7-FB29-9FCDEA6FB527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7423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A98A1E45-5345-B1EC-338E-D32644B3F359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36917" y="511905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504A4A10-1895-F518-1D48-1294614B5703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55091" y="509742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B1466A65-6025-BD2B-4ECF-EE797FF7F085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45215" y="512139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11088C73-0BFC-8119-6A53-49B5A83A62D6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511297" y="510746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F43ADE14-B550-94DA-C200-61B1D3ECC819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62533" y="513063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2EE357DF-0467-2B7F-9E43-C0863F1978C8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485687" y="509587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6" name="Freeform: Shape 115">
                    <a:extLst>
                      <a:ext uri="{FF2B5EF4-FFF2-40B4-BE49-F238E27FC236}">
                        <a16:creationId xmlns:a16="http://schemas.microsoft.com/office/drawing/2014/main" id="{23E09A16-1797-2771-5FAD-37CEEE0A475D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72682" y="511540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77B060AC-14D3-FAFE-8672-25DA030E87B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00153" y="510941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74" name="Graphic 11" descr="Cube with solid fill">
                  <a:extLst>
                    <a:ext uri="{FF2B5EF4-FFF2-40B4-BE49-F238E27FC236}">
                      <a16:creationId xmlns:a16="http://schemas.microsoft.com/office/drawing/2014/main" id="{A28D52F8-F374-E9B4-9FCF-EF8B6199DE8B}"/>
                    </a:ext>
                  </a:extLst>
                </p:cNvPr>
                <p:cNvGrpSpPr/>
                <p:nvPr/>
              </p:nvGrpSpPr>
              <p:grpSpPr>
                <a:xfrm>
                  <a:off x="6494657" y="4633923"/>
                  <a:ext cx="305254" cy="306600"/>
                  <a:chOff x="6494657" y="4633923"/>
                  <a:chExt cx="305254" cy="306600"/>
                </a:xfrm>
                <a:grpFill/>
              </p:grpSpPr>
              <p:sp>
                <p:nvSpPr>
                  <p:cNvPr id="90" name="Freeform: Shape 89">
                    <a:extLst>
                      <a:ext uri="{FF2B5EF4-FFF2-40B4-BE49-F238E27FC236}">
                        <a16:creationId xmlns:a16="http://schemas.microsoft.com/office/drawing/2014/main" id="{69495773-6055-7AC2-BA38-3942C73AA022}"/>
                      </a:ext>
                    </a:extLst>
                  </p:cNvPr>
                  <p:cNvSpPr/>
                  <p:nvPr/>
                </p:nvSpPr>
                <p:spPr>
                  <a:xfrm>
                    <a:off x="6494657" y="463392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1" name="Freeform: Shape 90">
                    <a:extLst>
                      <a:ext uri="{FF2B5EF4-FFF2-40B4-BE49-F238E27FC236}">
                        <a16:creationId xmlns:a16="http://schemas.microsoft.com/office/drawing/2014/main" id="{69ADA73A-7E5A-489A-1A7A-D343E975BDD5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6740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8CA9181A-87AE-2B56-5753-2E8B9B4A308F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5175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1AD43A03-6A60-AA3C-761C-BD326CF83EE5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7986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57A9A2E3-A420-CEE3-8405-7C2FB1A4EA43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9552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D2BD1613-6310-E231-ADD2-4D220D26DDC5}"/>
                      </a:ext>
                    </a:extLst>
                  </p:cNvPr>
                  <p:cNvSpPr/>
                  <p:nvPr/>
                </p:nvSpPr>
                <p:spPr>
                  <a:xfrm>
                    <a:off x="6662105" y="480798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CA8CCA44-94BE-C3ED-66D5-DBFB114C2DBB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25673" y="485280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CEAA167D-8C32-E1E0-79A1-E32E4C1509A3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43847" y="483117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3848959D-3774-BE03-2802-F90918C035E6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33971" y="485514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487DC041-F774-04D7-F896-E521143435C0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700053" y="484121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FE21B063-8011-3A93-ADB6-1112EB8B3D3B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51289" y="486438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7EFCF83B-579A-5666-8451-3F49D40EEBAB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674443" y="482962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498E2B6A-484A-7940-517C-B60BF1CA6E74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61438" y="484915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3A6ADFB2-BDC0-43D2-4C10-13481405F77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88909" y="484316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75" name="Graphic 12" descr="Cube with solid fill">
                  <a:extLst>
                    <a:ext uri="{FF2B5EF4-FFF2-40B4-BE49-F238E27FC236}">
                      <a16:creationId xmlns:a16="http://schemas.microsoft.com/office/drawing/2014/main" id="{C17A4BCF-F3C8-C3BE-9C25-DDCA1760F2CE}"/>
                    </a:ext>
                  </a:extLst>
                </p:cNvPr>
                <p:cNvGrpSpPr/>
                <p:nvPr/>
              </p:nvGrpSpPr>
              <p:grpSpPr>
                <a:xfrm>
                  <a:off x="6640321" y="4918013"/>
                  <a:ext cx="305254" cy="306600"/>
                  <a:chOff x="6640321" y="4918013"/>
                  <a:chExt cx="305254" cy="306600"/>
                </a:xfrm>
                <a:grpFill/>
              </p:grpSpPr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565F5791-9F69-0F76-025B-6FB8D77CBC65}"/>
                      </a:ext>
                    </a:extLst>
                  </p:cNvPr>
                  <p:cNvSpPr/>
                  <p:nvPr/>
                </p:nvSpPr>
                <p:spPr>
                  <a:xfrm>
                    <a:off x="6640321" y="491801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02E92F02-CF0F-2CF5-9E70-40CA9AF8050F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5149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63330DAD-801E-317E-61E5-B93916772E83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3584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3F8D6F11-0456-3746-8626-C04BDFE67568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6395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DE696D8B-ACF4-538B-5E95-0C36E90C4466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7961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6B22ABC8-5041-FCBE-97D9-0AB50A91380D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9207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936984E2-910B-A0A7-1F83-5CE060F26C31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71337" y="513689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302EE94A-FD6F-ADF1-9EDD-6B91DB2943C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89511" y="511526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C6D9D440-8140-A669-4F85-177E1A038989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79635" y="513923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6D428D64-37AB-B951-2BEB-4B87923F7114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45717" y="512530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C4497622-6F18-4956-B8A5-2BAEE8E1E77F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96953" y="514847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28C7B8FA-8019-0CE0-CB72-DE37E5118B35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20107" y="511371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09C671A3-A53A-44B3-EAC9-CF948872DE78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07102" y="513324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9" name="Freeform: Shape 88">
                    <a:extLst>
                      <a:ext uri="{FF2B5EF4-FFF2-40B4-BE49-F238E27FC236}">
                        <a16:creationId xmlns:a16="http://schemas.microsoft.com/office/drawing/2014/main" id="{4C8EFEB9-1DEF-841D-E68D-221BB8239AF6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34573" y="512725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2EC3D-3C5E-106D-3CFF-D92A0C0817AC}"/>
                  </a:ext>
                </a:extLst>
              </p:cNvPr>
              <p:cNvSpPr txBox="1"/>
              <p:nvPr/>
            </p:nvSpPr>
            <p:spPr>
              <a:xfrm rot="16200000">
                <a:off x="1430407" y="3782768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Node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81EFB3F-5C3F-9387-9590-20470D267FC9}"/>
                </a:ext>
              </a:extLst>
            </p:cNvPr>
            <p:cNvGrpSpPr/>
            <p:nvPr/>
          </p:nvGrpSpPr>
          <p:grpSpPr>
            <a:xfrm>
              <a:off x="2933891" y="3645954"/>
              <a:ext cx="1171539" cy="1155275"/>
              <a:chOff x="5833843" y="4250346"/>
              <a:chExt cx="1171539" cy="1155275"/>
            </a:xfrm>
          </p:grpSpPr>
          <p:pic>
            <p:nvPicPr>
              <p:cNvPr id="9" name="Picture 8" descr="A blue hexagon with a white wheel on it&#10;&#10;Description automatically generated">
                <a:extLst>
                  <a:ext uri="{FF2B5EF4-FFF2-40B4-BE49-F238E27FC236}">
                    <a16:creationId xmlns:a16="http://schemas.microsoft.com/office/drawing/2014/main" id="{6989E82D-0F07-DE5A-C3FA-71C868F1E9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26" r="16556" b="26304"/>
              <a:stretch/>
            </p:blipFill>
            <p:spPr>
              <a:xfrm>
                <a:off x="6044963" y="4250346"/>
                <a:ext cx="749300" cy="705679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881305A-B96E-B915-A3E8-D69F9D36F98E}"/>
                  </a:ext>
                </a:extLst>
              </p:cNvPr>
              <p:cNvSpPr txBox="1"/>
              <p:nvPr/>
            </p:nvSpPr>
            <p:spPr>
              <a:xfrm>
                <a:off x="5833843" y="4882401"/>
                <a:ext cx="11715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rgbClr val="326CE5"/>
                    </a:solidFill>
                    <a:latin typeface="Aptos Black" panose="020B0004020202020204" pitchFamily="34" charset="0"/>
                  </a:rPr>
                  <a:t>Kubernetes</a:t>
                </a:r>
              </a:p>
              <a:p>
                <a:pPr algn="ctr"/>
                <a:r>
                  <a:rPr lang="en-GB" sz="1400" dirty="0">
                    <a:solidFill>
                      <a:srgbClr val="326CE5"/>
                    </a:solidFill>
                    <a:latin typeface="Aptos Black" panose="020B0004020202020204" pitchFamily="34" charset="0"/>
                  </a:rPr>
                  <a:t>cluster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1662606A-0F03-0E5F-D1A5-6C2A4B5F422B}"/>
                </a:ext>
              </a:extLst>
            </p:cNvPr>
            <p:cNvGrpSpPr/>
            <p:nvPr/>
          </p:nvGrpSpPr>
          <p:grpSpPr>
            <a:xfrm>
              <a:off x="4330892" y="3561280"/>
              <a:ext cx="2179742" cy="923961"/>
              <a:chOff x="1626615" y="3524851"/>
              <a:chExt cx="2179742" cy="923961"/>
            </a:xfrm>
          </p:grpSpPr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2EC647D0-F7B5-47C4-1B08-C652BC4E7997}"/>
                  </a:ext>
                </a:extLst>
              </p:cNvPr>
              <p:cNvSpPr/>
              <p:nvPr/>
            </p:nvSpPr>
            <p:spPr>
              <a:xfrm>
                <a:off x="1672433" y="3524851"/>
                <a:ext cx="1828005" cy="923961"/>
              </a:xfrm>
              <a:prstGeom prst="roundRect">
                <a:avLst>
                  <a:gd name="adj" fmla="val 14644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GB" sz="1600" b="1" dirty="0"/>
              </a:p>
            </p:txBody>
          </p:sp>
          <p:pic>
            <p:nvPicPr>
              <p:cNvPr id="125" name="Picture 124" descr="A black and white penguin">
                <a:extLst>
                  <a:ext uri="{FF2B5EF4-FFF2-40B4-BE49-F238E27FC236}">
                    <a16:creationId xmlns:a16="http://schemas.microsoft.com/office/drawing/2014/main" id="{D3F93D8D-8E0B-D009-B731-D1B0BE61D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4849" y1="16940" x2="57683" y2="309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5786" y="3753728"/>
                <a:ext cx="427412" cy="427412"/>
              </a:xfrm>
              <a:prstGeom prst="rect">
                <a:avLst/>
              </a:prstGeom>
            </p:spPr>
          </p:pic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F5808DA5-5B37-80B4-EA3B-CBA0989ED908}"/>
                  </a:ext>
                </a:extLst>
              </p:cNvPr>
              <p:cNvGrpSpPr/>
              <p:nvPr/>
            </p:nvGrpSpPr>
            <p:grpSpPr>
              <a:xfrm>
                <a:off x="3194518" y="3736499"/>
                <a:ext cx="611839" cy="520063"/>
                <a:chOff x="3847306" y="4388044"/>
                <a:chExt cx="762000" cy="647700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C3EFFA88-84BB-ECCB-0FF9-3A223F3C70DC}"/>
                    </a:ext>
                  </a:extLst>
                </p:cNvPr>
                <p:cNvSpPr/>
                <p:nvPr/>
              </p:nvSpPr>
              <p:spPr>
                <a:xfrm>
                  <a:off x="3900488" y="4429125"/>
                  <a:ext cx="657225" cy="4524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5" name="Graphic 12" descr="Monitor with solid fill">
                  <a:extLst>
                    <a:ext uri="{FF2B5EF4-FFF2-40B4-BE49-F238E27FC236}">
                      <a16:creationId xmlns:a16="http://schemas.microsoft.com/office/drawing/2014/main" id="{9EC83D8D-5957-64E6-4885-87A9158D3533}"/>
                    </a:ext>
                  </a:extLst>
                </p:cNvPr>
                <p:cNvSpPr/>
                <p:nvPr/>
              </p:nvSpPr>
              <p:spPr>
                <a:xfrm>
                  <a:off x="3847306" y="4388044"/>
                  <a:ext cx="762000" cy="647700"/>
                </a:xfrm>
                <a:custGeom>
                  <a:avLst/>
                  <a:gdLst>
                    <a:gd name="connsiteX0" fmla="*/ 704850 w 762000"/>
                    <a:gd name="connsiteY0" fmla="*/ 476250 h 647700"/>
                    <a:gd name="connsiteX1" fmla="*/ 57150 w 762000"/>
                    <a:gd name="connsiteY1" fmla="*/ 476250 h 647700"/>
                    <a:gd name="connsiteX2" fmla="*/ 57150 w 762000"/>
                    <a:gd name="connsiteY2" fmla="*/ 57150 h 647700"/>
                    <a:gd name="connsiteX3" fmla="*/ 704850 w 762000"/>
                    <a:gd name="connsiteY3" fmla="*/ 57150 h 647700"/>
                    <a:gd name="connsiteX4" fmla="*/ 704850 w 762000"/>
                    <a:gd name="connsiteY4" fmla="*/ 476250 h 647700"/>
                    <a:gd name="connsiteX5" fmla="*/ 723900 w 762000"/>
                    <a:gd name="connsiteY5" fmla="*/ 0 h 647700"/>
                    <a:gd name="connsiteX6" fmla="*/ 38100 w 762000"/>
                    <a:gd name="connsiteY6" fmla="*/ 0 h 647700"/>
                    <a:gd name="connsiteX7" fmla="*/ 0 w 762000"/>
                    <a:gd name="connsiteY7" fmla="*/ 38100 h 647700"/>
                    <a:gd name="connsiteX8" fmla="*/ 0 w 762000"/>
                    <a:gd name="connsiteY8" fmla="*/ 495300 h 647700"/>
                    <a:gd name="connsiteX9" fmla="*/ 38100 w 762000"/>
                    <a:gd name="connsiteY9" fmla="*/ 533400 h 647700"/>
                    <a:gd name="connsiteX10" fmla="*/ 304800 w 762000"/>
                    <a:gd name="connsiteY10" fmla="*/ 533400 h 647700"/>
                    <a:gd name="connsiteX11" fmla="*/ 304800 w 762000"/>
                    <a:gd name="connsiteY11" fmla="*/ 590550 h 647700"/>
                    <a:gd name="connsiteX12" fmla="*/ 209550 w 762000"/>
                    <a:gd name="connsiteY12" fmla="*/ 590550 h 647700"/>
                    <a:gd name="connsiteX13" fmla="*/ 209550 w 762000"/>
                    <a:gd name="connsiteY13" fmla="*/ 647700 h 647700"/>
                    <a:gd name="connsiteX14" fmla="*/ 552450 w 762000"/>
                    <a:gd name="connsiteY14" fmla="*/ 647700 h 647700"/>
                    <a:gd name="connsiteX15" fmla="*/ 552450 w 762000"/>
                    <a:gd name="connsiteY15" fmla="*/ 590550 h 647700"/>
                    <a:gd name="connsiteX16" fmla="*/ 457200 w 762000"/>
                    <a:gd name="connsiteY16" fmla="*/ 590550 h 647700"/>
                    <a:gd name="connsiteX17" fmla="*/ 457200 w 762000"/>
                    <a:gd name="connsiteY17" fmla="*/ 533400 h 647700"/>
                    <a:gd name="connsiteX18" fmla="*/ 723900 w 762000"/>
                    <a:gd name="connsiteY18" fmla="*/ 533400 h 647700"/>
                    <a:gd name="connsiteX19" fmla="*/ 762000 w 762000"/>
                    <a:gd name="connsiteY19" fmla="*/ 495300 h 647700"/>
                    <a:gd name="connsiteX20" fmla="*/ 762000 w 762000"/>
                    <a:gd name="connsiteY20" fmla="*/ 38100 h 647700"/>
                    <a:gd name="connsiteX21" fmla="*/ 723900 w 762000"/>
                    <a:gd name="connsiteY21" fmla="*/ 0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62000" h="647700">
                      <a:moveTo>
                        <a:pt x="704850" y="476250"/>
                      </a:moveTo>
                      <a:lnTo>
                        <a:pt x="57150" y="476250"/>
                      </a:lnTo>
                      <a:lnTo>
                        <a:pt x="57150" y="57150"/>
                      </a:lnTo>
                      <a:lnTo>
                        <a:pt x="704850" y="57150"/>
                      </a:lnTo>
                      <a:lnTo>
                        <a:pt x="704850" y="476250"/>
                      </a:lnTo>
                      <a:close/>
                      <a:moveTo>
                        <a:pt x="723900" y="0"/>
                      </a:moveTo>
                      <a:lnTo>
                        <a:pt x="38100" y="0"/>
                      </a:lnTo>
                      <a:cubicBezTo>
                        <a:pt x="17145" y="0"/>
                        <a:pt x="0" y="17145"/>
                        <a:pt x="0" y="38100"/>
                      </a:cubicBezTo>
                      <a:lnTo>
                        <a:pt x="0" y="495300"/>
                      </a:lnTo>
                      <a:cubicBezTo>
                        <a:pt x="0" y="516255"/>
                        <a:pt x="17145" y="533400"/>
                        <a:pt x="38100" y="533400"/>
                      </a:cubicBezTo>
                      <a:lnTo>
                        <a:pt x="304800" y="533400"/>
                      </a:lnTo>
                      <a:lnTo>
                        <a:pt x="304800" y="590550"/>
                      </a:lnTo>
                      <a:lnTo>
                        <a:pt x="209550" y="590550"/>
                      </a:lnTo>
                      <a:lnTo>
                        <a:pt x="209550" y="647700"/>
                      </a:lnTo>
                      <a:lnTo>
                        <a:pt x="552450" y="647700"/>
                      </a:lnTo>
                      <a:lnTo>
                        <a:pt x="552450" y="590550"/>
                      </a:lnTo>
                      <a:lnTo>
                        <a:pt x="457200" y="590550"/>
                      </a:lnTo>
                      <a:lnTo>
                        <a:pt x="457200" y="533400"/>
                      </a:lnTo>
                      <a:lnTo>
                        <a:pt x="723900" y="533400"/>
                      </a:lnTo>
                      <a:cubicBezTo>
                        <a:pt x="744855" y="533400"/>
                        <a:pt x="762000" y="516255"/>
                        <a:pt x="762000" y="495300"/>
                      </a:cubicBezTo>
                      <a:lnTo>
                        <a:pt x="762000" y="38100"/>
                      </a:lnTo>
                      <a:cubicBezTo>
                        <a:pt x="762000" y="17145"/>
                        <a:pt x="744855" y="0"/>
                        <a:pt x="7239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97A30289-DBD4-C51A-5EDF-D5A7C2AB9E7C}"/>
                    </a:ext>
                  </a:extLst>
                </p:cNvPr>
                <p:cNvSpPr/>
                <p:nvPr/>
              </p:nvSpPr>
              <p:spPr>
                <a:xfrm>
                  <a:off x="4075679" y="4502044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CE50D1F7-2A0B-CE13-CFEC-03073BD0BCC9}"/>
                  </a:ext>
                </a:extLst>
              </p:cNvPr>
              <p:cNvGrpSpPr/>
              <p:nvPr/>
            </p:nvGrpSpPr>
            <p:grpSpPr>
              <a:xfrm>
                <a:off x="2074368" y="3701185"/>
                <a:ext cx="639674" cy="590690"/>
                <a:chOff x="6305901" y="4633923"/>
                <a:chExt cx="639674" cy="590690"/>
              </a:xfr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</p:grpSpPr>
            <p:grpSp>
              <p:nvGrpSpPr>
                <p:cNvPr id="129" name="Graphic 10" descr="Cube with solid fill">
                  <a:extLst>
                    <a:ext uri="{FF2B5EF4-FFF2-40B4-BE49-F238E27FC236}">
                      <a16:creationId xmlns:a16="http://schemas.microsoft.com/office/drawing/2014/main" id="{C4FF1C52-659F-6467-32E3-F7319EDBB3AD}"/>
                    </a:ext>
                  </a:extLst>
                </p:cNvPr>
                <p:cNvGrpSpPr/>
                <p:nvPr/>
              </p:nvGrpSpPr>
              <p:grpSpPr>
                <a:xfrm>
                  <a:off x="6305901" y="4900173"/>
                  <a:ext cx="305254" cy="306600"/>
                  <a:chOff x="6305901" y="4900173"/>
                  <a:chExt cx="305254" cy="306600"/>
                </a:xfrm>
                <a:grpFill/>
              </p:grpSpPr>
              <p:sp>
                <p:nvSpPr>
                  <p:cNvPr id="160" name="Freeform: Shape 159">
                    <a:extLst>
                      <a:ext uri="{FF2B5EF4-FFF2-40B4-BE49-F238E27FC236}">
                        <a16:creationId xmlns:a16="http://schemas.microsoft.com/office/drawing/2014/main" id="{CECC94AF-0D86-1BB5-ABB2-1B2AA6D8A419}"/>
                      </a:ext>
                    </a:extLst>
                  </p:cNvPr>
                  <p:cNvSpPr/>
                  <p:nvPr/>
                </p:nvSpPr>
                <p:spPr>
                  <a:xfrm>
                    <a:off x="6305901" y="490017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1" name="Freeform: Shape 160">
                    <a:extLst>
                      <a:ext uri="{FF2B5EF4-FFF2-40B4-BE49-F238E27FC236}">
                        <a16:creationId xmlns:a16="http://schemas.microsoft.com/office/drawing/2014/main" id="{D6195EEB-9137-7277-B28B-62E5B31D605F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3365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2" name="Freeform: Shape 161">
                    <a:extLst>
                      <a:ext uri="{FF2B5EF4-FFF2-40B4-BE49-F238E27FC236}">
                        <a16:creationId xmlns:a16="http://schemas.microsoft.com/office/drawing/2014/main" id="{B8EAA020-F97D-96E2-7903-8762344E226F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1800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3" name="Freeform: Shape 162">
                    <a:extLst>
                      <a:ext uri="{FF2B5EF4-FFF2-40B4-BE49-F238E27FC236}">
                        <a16:creationId xmlns:a16="http://schemas.microsoft.com/office/drawing/2014/main" id="{497D0526-7515-8162-9C1E-90695D2D80BA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4611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4" name="Freeform: Shape 163">
                    <a:extLst>
                      <a:ext uri="{FF2B5EF4-FFF2-40B4-BE49-F238E27FC236}">
                        <a16:creationId xmlns:a16="http://schemas.microsoft.com/office/drawing/2014/main" id="{9F9E142F-9A31-235A-9C62-59A44F1AF073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6177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5" name="Freeform: Shape 164">
                    <a:extLst>
                      <a:ext uri="{FF2B5EF4-FFF2-40B4-BE49-F238E27FC236}">
                        <a16:creationId xmlns:a16="http://schemas.microsoft.com/office/drawing/2014/main" id="{6BF27A84-8615-6155-B640-F8B11D3AEA93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7423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6" name="Freeform: Shape 165">
                    <a:extLst>
                      <a:ext uri="{FF2B5EF4-FFF2-40B4-BE49-F238E27FC236}">
                        <a16:creationId xmlns:a16="http://schemas.microsoft.com/office/drawing/2014/main" id="{0A060011-9C95-7E4F-414B-215A1FC1FE3C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36917" y="511905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E1559625-7502-BD75-9513-A090CF47CA75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55091" y="509742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E948811F-7D47-1253-EEF3-3CB09143C006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45215" y="512139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9" name="Freeform: Shape 168">
                    <a:extLst>
                      <a:ext uri="{FF2B5EF4-FFF2-40B4-BE49-F238E27FC236}">
                        <a16:creationId xmlns:a16="http://schemas.microsoft.com/office/drawing/2014/main" id="{03FB9DDD-3DF6-BD29-CF07-B6AFF0430A5D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511297" y="510746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70" name="Freeform: Shape 169">
                    <a:extLst>
                      <a:ext uri="{FF2B5EF4-FFF2-40B4-BE49-F238E27FC236}">
                        <a16:creationId xmlns:a16="http://schemas.microsoft.com/office/drawing/2014/main" id="{154C7319-50B8-34C1-34BD-C03FEA1AE380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62533" y="513063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71" name="Freeform: Shape 170">
                    <a:extLst>
                      <a:ext uri="{FF2B5EF4-FFF2-40B4-BE49-F238E27FC236}">
                        <a16:creationId xmlns:a16="http://schemas.microsoft.com/office/drawing/2014/main" id="{F4986146-42A9-CDE1-13A0-87CC39D2F552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485687" y="509587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72" name="Freeform: Shape 171">
                    <a:extLst>
                      <a:ext uri="{FF2B5EF4-FFF2-40B4-BE49-F238E27FC236}">
                        <a16:creationId xmlns:a16="http://schemas.microsoft.com/office/drawing/2014/main" id="{5C3206A8-58CE-6FCA-7B04-CFB629BD47B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72682" y="511540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73" name="Freeform: Shape 172">
                    <a:extLst>
                      <a:ext uri="{FF2B5EF4-FFF2-40B4-BE49-F238E27FC236}">
                        <a16:creationId xmlns:a16="http://schemas.microsoft.com/office/drawing/2014/main" id="{894D5869-7464-2156-3081-2F012ACCEA4C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00153" y="510941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30" name="Graphic 11" descr="Cube with solid fill">
                  <a:extLst>
                    <a:ext uri="{FF2B5EF4-FFF2-40B4-BE49-F238E27FC236}">
                      <a16:creationId xmlns:a16="http://schemas.microsoft.com/office/drawing/2014/main" id="{5F43CCE7-0585-2270-801E-FBA8A0001BD6}"/>
                    </a:ext>
                  </a:extLst>
                </p:cNvPr>
                <p:cNvGrpSpPr/>
                <p:nvPr/>
              </p:nvGrpSpPr>
              <p:grpSpPr>
                <a:xfrm>
                  <a:off x="6494657" y="4633923"/>
                  <a:ext cx="305254" cy="306600"/>
                  <a:chOff x="6494657" y="4633923"/>
                  <a:chExt cx="305254" cy="306600"/>
                </a:xfrm>
                <a:grpFill/>
              </p:grpSpPr>
              <p:sp>
                <p:nvSpPr>
                  <p:cNvPr id="146" name="Freeform: Shape 145">
                    <a:extLst>
                      <a:ext uri="{FF2B5EF4-FFF2-40B4-BE49-F238E27FC236}">
                        <a16:creationId xmlns:a16="http://schemas.microsoft.com/office/drawing/2014/main" id="{1D2D05C4-AB4A-B97B-58C6-72371DF3FAE7}"/>
                      </a:ext>
                    </a:extLst>
                  </p:cNvPr>
                  <p:cNvSpPr/>
                  <p:nvPr/>
                </p:nvSpPr>
                <p:spPr>
                  <a:xfrm>
                    <a:off x="6494657" y="463392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62318537-C003-B7D8-6D20-79A192E4798F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6740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9C811A6D-1425-1E32-1C7B-F4A8D38B4DAA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5175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CD690E3C-C624-44B5-DAE8-86DDA782162F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7986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75463D7B-46B9-C609-6997-56CE6FD8AE6F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9552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1" name="Freeform: Shape 150">
                    <a:extLst>
                      <a:ext uri="{FF2B5EF4-FFF2-40B4-BE49-F238E27FC236}">
                        <a16:creationId xmlns:a16="http://schemas.microsoft.com/office/drawing/2014/main" id="{7952559D-9719-E7B2-C2F7-3A5802AC7B1E}"/>
                      </a:ext>
                    </a:extLst>
                  </p:cNvPr>
                  <p:cNvSpPr/>
                  <p:nvPr/>
                </p:nvSpPr>
                <p:spPr>
                  <a:xfrm>
                    <a:off x="6662105" y="480798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2" name="Freeform: Shape 151">
                    <a:extLst>
                      <a:ext uri="{FF2B5EF4-FFF2-40B4-BE49-F238E27FC236}">
                        <a16:creationId xmlns:a16="http://schemas.microsoft.com/office/drawing/2014/main" id="{C1AB8084-B41F-3777-925D-053658DAEA4F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25673" y="485280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3" name="Freeform: Shape 152">
                    <a:extLst>
                      <a:ext uri="{FF2B5EF4-FFF2-40B4-BE49-F238E27FC236}">
                        <a16:creationId xmlns:a16="http://schemas.microsoft.com/office/drawing/2014/main" id="{CAB6B072-3237-DF6B-5A51-8256440D021A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43847" y="483117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48B99C80-E136-9535-E5E9-264193043E2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33971" y="485514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2C7BB097-4A11-8052-D43E-8D9BEACCC740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700053" y="484121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EC7B3BF0-F2F1-08A4-D0FA-461E76DCE0E6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51289" y="486438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377CA35D-7F9F-F15A-188A-449BDB92619C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674443" y="482962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8" name="Freeform: Shape 157">
                    <a:extLst>
                      <a:ext uri="{FF2B5EF4-FFF2-40B4-BE49-F238E27FC236}">
                        <a16:creationId xmlns:a16="http://schemas.microsoft.com/office/drawing/2014/main" id="{9A3B19E0-F717-86CE-E0F4-BB5F0569F745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61438" y="484915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9" name="Freeform: Shape 158">
                    <a:extLst>
                      <a:ext uri="{FF2B5EF4-FFF2-40B4-BE49-F238E27FC236}">
                        <a16:creationId xmlns:a16="http://schemas.microsoft.com/office/drawing/2014/main" id="{10FD15D6-BEA1-C3CB-9FE0-A6743E86EBC7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88909" y="484316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31" name="Graphic 12" descr="Cube with solid fill">
                  <a:extLst>
                    <a:ext uri="{FF2B5EF4-FFF2-40B4-BE49-F238E27FC236}">
                      <a16:creationId xmlns:a16="http://schemas.microsoft.com/office/drawing/2014/main" id="{929EC3C2-4D3C-007E-84A3-56DED7C2F418}"/>
                    </a:ext>
                  </a:extLst>
                </p:cNvPr>
                <p:cNvGrpSpPr/>
                <p:nvPr/>
              </p:nvGrpSpPr>
              <p:grpSpPr>
                <a:xfrm>
                  <a:off x="6640321" y="4918013"/>
                  <a:ext cx="305254" cy="306600"/>
                  <a:chOff x="6640321" y="4918013"/>
                  <a:chExt cx="305254" cy="306600"/>
                </a:xfrm>
                <a:grpFill/>
              </p:grpSpPr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AB7003C2-FA81-280B-7934-CB746A616117}"/>
                      </a:ext>
                    </a:extLst>
                  </p:cNvPr>
                  <p:cNvSpPr/>
                  <p:nvPr/>
                </p:nvSpPr>
                <p:spPr>
                  <a:xfrm>
                    <a:off x="6640321" y="491801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974EEAF8-4E7E-CD6B-58F5-1C35F443713D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5149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D7E765D6-7645-9279-15E2-6FB53E5C7B8D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3584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E3C5121D-BC7E-8A6E-D223-3F06CFCA63EE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6395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DEDA2269-3CAF-2C60-776E-65597CD0B15D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7961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634C0F50-771A-D69B-0CAB-1D0AE3442604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9207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803E7DA8-5376-4BEA-585E-0B9A0BBF385B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71337" y="513689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EF844DD2-B0FD-8706-2D56-A68058F136EA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89511" y="511526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D21622DB-F9E5-1576-5710-CBD1B1704EA4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79635" y="513923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id="{BA10F70F-8946-FE74-ACFD-FD95B73DAC74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45717" y="512530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id="{FEB29F49-453D-1606-77B6-29A0DF7B01B0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96953" y="514847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3" name="Freeform: Shape 142">
                    <a:extLst>
                      <a:ext uri="{FF2B5EF4-FFF2-40B4-BE49-F238E27FC236}">
                        <a16:creationId xmlns:a16="http://schemas.microsoft.com/office/drawing/2014/main" id="{46D3223E-EB86-9784-F297-A561A2CA079D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20107" y="511371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4" name="Freeform: Shape 143">
                    <a:extLst>
                      <a:ext uri="{FF2B5EF4-FFF2-40B4-BE49-F238E27FC236}">
                        <a16:creationId xmlns:a16="http://schemas.microsoft.com/office/drawing/2014/main" id="{01E144AE-7A63-108E-C1D9-E19857BEF984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07102" y="513324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5" name="Freeform: Shape 144">
                    <a:extLst>
                      <a:ext uri="{FF2B5EF4-FFF2-40B4-BE49-F238E27FC236}">
                        <a16:creationId xmlns:a16="http://schemas.microsoft.com/office/drawing/2014/main" id="{69419E0B-38D3-3CEF-A033-BBA046AFDB76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34573" y="512725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</p:grp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7A3C442B-D821-E612-497D-07B5DDEC3824}"/>
                  </a:ext>
                </a:extLst>
              </p:cNvPr>
              <p:cNvSpPr txBox="1"/>
              <p:nvPr/>
            </p:nvSpPr>
            <p:spPr>
              <a:xfrm rot="16200000">
                <a:off x="1430407" y="3782768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Node</a:t>
                </a: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FB55C839-9103-28B2-8273-F77A4A14E2B7}"/>
                </a:ext>
              </a:extLst>
            </p:cNvPr>
            <p:cNvGrpSpPr/>
            <p:nvPr/>
          </p:nvGrpSpPr>
          <p:grpSpPr>
            <a:xfrm>
              <a:off x="3958397" y="5032757"/>
              <a:ext cx="2179742" cy="923961"/>
              <a:chOff x="1626615" y="3524851"/>
              <a:chExt cx="2179742" cy="923961"/>
            </a:xfrm>
          </p:grpSpPr>
          <p:sp>
            <p:nvSpPr>
              <p:cNvPr id="178" name="Rectangle: Rounded Corners 177">
                <a:extLst>
                  <a:ext uri="{FF2B5EF4-FFF2-40B4-BE49-F238E27FC236}">
                    <a16:creationId xmlns:a16="http://schemas.microsoft.com/office/drawing/2014/main" id="{9EE46A1E-D0FD-4904-5AFA-198990E4B8FC}"/>
                  </a:ext>
                </a:extLst>
              </p:cNvPr>
              <p:cNvSpPr/>
              <p:nvPr/>
            </p:nvSpPr>
            <p:spPr>
              <a:xfrm>
                <a:off x="1672433" y="3524851"/>
                <a:ext cx="1828005" cy="923961"/>
              </a:xfrm>
              <a:prstGeom prst="roundRect">
                <a:avLst>
                  <a:gd name="adj" fmla="val 14644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GB" sz="1600" b="1" dirty="0"/>
              </a:p>
            </p:txBody>
          </p:sp>
          <p:pic>
            <p:nvPicPr>
              <p:cNvPr id="179" name="Picture 178" descr="A black and white penguin">
                <a:extLst>
                  <a:ext uri="{FF2B5EF4-FFF2-40B4-BE49-F238E27FC236}">
                    <a16:creationId xmlns:a16="http://schemas.microsoft.com/office/drawing/2014/main" id="{D7EAE083-E821-B1BF-8370-F0584B183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4849" y1="16940" x2="57683" y2="309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5786" y="3753728"/>
                <a:ext cx="427412" cy="427412"/>
              </a:xfrm>
              <a:prstGeom prst="rect">
                <a:avLst/>
              </a:prstGeom>
            </p:spPr>
          </p:pic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EEA571D8-B110-43C6-091D-1984BAD7CD15}"/>
                  </a:ext>
                </a:extLst>
              </p:cNvPr>
              <p:cNvGrpSpPr/>
              <p:nvPr/>
            </p:nvGrpSpPr>
            <p:grpSpPr>
              <a:xfrm>
                <a:off x="3194518" y="3736499"/>
                <a:ext cx="611839" cy="520063"/>
                <a:chOff x="3847306" y="4388044"/>
                <a:chExt cx="762000" cy="647700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EC4BE6CB-61D8-A16C-6608-1F250FAB7676}"/>
                    </a:ext>
                  </a:extLst>
                </p:cNvPr>
                <p:cNvSpPr/>
                <p:nvPr/>
              </p:nvSpPr>
              <p:spPr>
                <a:xfrm>
                  <a:off x="3900488" y="4429125"/>
                  <a:ext cx="657225" cy="4524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9" name="Graphic 12" descr="Monitor with solid fill">
                  <a:extLst>
                    <a:ext uri="{FF2B5EF4-FFF2-40B4-BE49-F238E27FC236}">
                      <a16:creationId xmlns:a16="http://schemas.microsoft.com/office/drawing/2014/main" id="{A10331E6-E2ED-BDCD-ABBE-949CF4EDFEFD}"/>
                    </a:ext>
                  </a:extLst>
                </p:cNvPr>
                <p:cNvSpPr/>
                <p:nvPr/>
              </p:nvSpPr>
              <p:spPr>
                <a:xfrm>
                  <a:off x="3847306" y="4388044"/>
                  <a:ext cx="762000" cy="647700"/>
                </a:xfrm>
                <a:custGeom>
                  <a:avLst/>
                  <a:gdLst>
                    <a:gd name="connsiteX0" fmla="*/ 704850 w 762000"/>
                    <a:gd name="connsiteY0" fmla="*/ 476250 h 647700"/>
                    <a:gd name="connsiteX1" fmla="*/ 57150 w 762000"/>
                    <a:gd name="connsiteY1" fmla="*/ 476250 h 647700"/>
                    <a:gd name="connsiteX2" fmla="*/ 57150 w 762000"/>
                    <a:gd name="connsiteY2" fmla="*/ 57150 h 647700"/>
                    <a:gd name="connsiteX3" fmla="*/ 704850 w 762000"/>
                    <a:gd name="connsiteY3" fmla="*/ 57150 h 647700"/>
                    <a:gd name="connsiteX4" fmla="*/ 704850 w 762000"/>
                    <a:gd name="connsiteY4" fmla="*/ 476250 h 647700"/>
                    <a:gd name="connsiteX5" fmla="*/ 723900 w 762000"/>
                    <a:gd name="connsiteY5" fmla="*/ 0 h 647700"/>
                    <a:gd name="connsiteX6" fmla="*/ 38100 w 762000"/>
                    <a:gd name="connsiteY6" fmla="*/ 0 h 647700"/>
                    <a:gd name="connsiteX7" fmla="*/ 0 w 762000"/>
                    <a:gd name="connsiteY7" fmla="*/ 38100 h 647700"/>
                    <a:gd name="connsiteX8" fmla="*/ 0 w 762000"/>
                    <a:gd name="connsiteY8" fmla="*/ 495300 h 647700"/>
                    <a:gd name="connsiteX9" fmla="*/ 38100 w 762000"/>
                    <a:gd name="connsiteY9" fmla="*/ 533400 h 647700"/>
                    <a:gd name="connsiteX10" fmla="*/ 304800 w 762000"/>
                    <a:gd name="connsiteY10" fmla="*/ 533400 h 647700"/>
                    <a:gd name="connsiteX11" fmla="*/ 304800 w 762000"/>
                    <a:gd name="connsiteY11" fmla="*/ 590550 h 647700"/>
                    <a:gd name="connsiteX12" fmla="*/ 209550 w 762000"/>
                    <a:gd name="connsiteY12" fmla="*/ 590550 h 647700"/>
                    <a:gd name="connsiteX13" fmla="*/ 209550 w 762000"/>
                    <a:gd name="connsiteY13" fmla="*/ 647700 h 647700"/>
                    <a:gd name="connsiteX14" fmla="*/ 552450 w 762000"/>
                    <a:gd name="connsiteY14" fmla="*/ 647700 h 647700"/>
                    <a:gd name="connsiteX15" fmla="*/ 552450 w 762000"/>
                    <a:gd name="connsiteY15" fmla="*/ 590550 h 647700"/>
                    <a:gd name="connsiteX16" fmla="*/ 457200 w 762000"/>
                    <a:gd name="connsiteY16" fmla="*/ 590550 h 647700"/>
                    <a:gd name="connsiteX17" fmla="*/ 457200 w 762000"/>
                    <a:gd name="connsiteY17" fmla="*/ 533400 h 647700"/>
                    <a:gd name="connsiteX18" fmla="*/ 723900 w 762000"/>
                    <a:gd name="connsiteY18" fmla="*/ 533400 h 647700"/>
                    <a:gd name="connsiteX19" fmla="*/ 762000 w 762000"/>
                    <a:gd name="connsiteY19" fmla="*/ 495300 h 647700"/>
                    <a:gd name="connsiteX20" fmla="*/ 762000 w 762000"/>
                    <a:gd name="connsiteY20" fmla="*/ 38100 h 647700"/>
                    <a:gd name="connsiteX21" fmla="*/ 723900 w 762000"/>
                    <a:gd name="connsiteY21" fmla="*/ 0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62000" h="647700">
                      <a:moveTo>
                        <a:pt x="704850" y="476250"/>
                      </a:moveTo>
                      <a:lnTo>
                        <a:pt x="57150" y="476250"/>
                      </a:lnTo>
                      <a:lnTo>
                        <a:pt x="57150" y="57150"/>
                      </a:lnTo>
                      <a:lnTo>
                        <a:pt x="704850" y="57150"/>
                      </a:lnTo>
                      <a:lnTo>
                        <a:pt x="704850" y="476250"/>
                      </a:lnTo>
                      <a:close/>
                      <a:moveTo>
                        <a:pt x="723900" y="0"/>
                      </a:moveTo>
                      <a:lnTo>
                        <a:pt x="38100" y="0"/>
                      </a:lnTo>
                      <a:cubicBezTo>
                        <a:pt x="17145" y="0"/>
                        <a:pt x="0" y="17145"/>
                        <a:pt x="0" y="38100"/>
                      </a:cubicBezTo>
                      <a:lnTo>
                        <a:pt x="0" y="495300"/>
                      </a:lnTo>
                      <a:cubicBezTo>
                        <a:pt x="0" y="516255"/>
                        <a:pt x="17145" y="533400"/>
                        <a:pt x="38100" y="533400"/>
                      </a:cubicBezTo>
                      <a:lnTo>
                        <a:pt x="304800" y="533400"/>
                      </a:lnTo>
                      <a:lnTo>
                        <a:pt x="304800" y="590550"/>
                      </a:lnTo>
                      <a:lnTo>
                        <a:pt x="209550" y="590550"/>
                      </a:lnTo>
                      <a:lnTo>
                        <a:pt x="209550" y="647700"/>
                      </a:lnTo>
                      <a:lnTo>
                        <a:pt x="552450" y="647700"/>
                      </a:lnTo>
                      <a:lnTo>
                        <a:pt x="552450" y="590550"/>
                      </a:lnTo>
                      <a:lnTo>
                        <a:pt x="457200" y="590550"/>
                      </a:lnTo>
                      <a:lnTo>
                        <a:pt x="457200" y="533400"/>
                      </a:lnTo>
                      <a:lnTo>
                        <a:pt x="723900" y="533400"/>
                      </a:lnTo>
                      <a:cubicBezTo>
                        <a:pt x="744855" y="533400"/>
                        <a:pt x="762000" y="516255"/>
                        <a:pt x="762000" y="495300"/>
                      </a:cubicBezTo>
                      <a:lnTo>
                        <a:pt x="762000" y="38100"/>
                      </a:lnTo>
                      <a:cubicBezTo>
                        <a:pt x="762000" y="17145"/>
                        <a:pt x="744855" y="0"/>
                        <a:pt x="7239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61325950-B457-9685-AC17-2F855C5ED207}"/>
                    </a:ext>
                  </a:extLst>
                </p:cNvPr>
                <p:cNvSpPr/>
                <p:nvPr/>
              </p:nvSpPr>
              <p:spPr>
                <a:xfrm>
                  <a:off x="4075679" y="4502044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007A184B-7A89-36DB-C78E-8F370006DC95}"/>
                  </a:ext>
                </a:extLst>
              </p:cNvPr>
              <p:cNvGrpSpPr/>
              <p:nvPr/>
            </p:nvGrpSpPr>
            <p:grpSpPr>
              <a:xfrm>
                <a:off x="2074368" y="3701185"/>
                <a:ext cx="639674" cy="590690"/>
                <a:chOff x="6305901" y="4633923"/>
                <a:chExt cx="639674" cy="590690"/>
              </a:xfr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</p:grpSpPr>
            <p:grpSp>
              <p:nvGrpSpPr>
                <p:cNvPr id="183" name="Graphic 10" descr="Cube with solid fill">
                  <a:extLst>
                    <a:ext uri="{FF2B5EF4-FFF2-40B4-BE49-F238E27FC236}">
                      <a16:creationId xmlns:a16="http://schemas.microsoft.com/office/drawing/2014/main" id="{51C8C92C-3CBB-78F6-982F-6B76AB2ECAF1}"/>
                    </a:ext>
                  </a:extLst>
                </p:cNvPr>
                <p:cNvGrpSpPr/>
                <p:nvPr/>
              </p:nvGrpSpPr>
              <p:grpSpPr>
                <a:xfrm>
                  <a:off x="6305901" y="4900173"/>
                  <a:ext cx="305254" cy="306600"/>
                  <a:chOff x="6305901" y="4900173"/>
                  <a:chExt cx="305254" cy="306600"/>
                </a:xfrm>
                <a:grpFill/>
              </p:grpSpPr>
              <p:sp>
                <p:nvSpPr>
                  <p:cNvPr id="214" name="Freeform: Shape 213">
                    <a:extLst>
                      <a:ext uri="{FF2B5EF4-FFF2-40B4-BE49-F238E27FC236}">
                        <a16:creationId xmlns:a16="http://schemas.microsoft.com/office/drawing/2014/main" id="{F7941200-2616-4167-FFD5-1D0C66DEF7BA}"/>
                      </a:ext>
                    </a:extLst>
                  </p:cNvPr>
                  <p:cNvSpPr/>
                  <p:nvPr/>
                </p:nvSpPr>
                <p:spPr>
                  <a:xfrm>
                    <a:off x="6305901" y="490017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5" name="Freeform: Shape 214">
                    <a:extLst>
                      <a:ext uri="{FF2B5EF4-FFF2-40B4-BE49-F238E27FC236}">
                        <a16:creationId xmlns:a16="http://schemas.microsoft.com/office/drawing/2014/main" id="{2BA0C339-AB42-EC28-66D8-B206566DDF94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3365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6" name="Freeform: Shape 215">
                    <a:extLst>
                      <a:ext uri="{FF2B5EF4-FFF2-40B4-BE49-F238E27FC236}">
                        <a16:creationId xmlns:a16="http://schemas.microsoft.com/office/drawing/2014/main" id="{8A758DA0-9CF6-1D38-EFFC-75BDDFA272B9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1800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7" name="Freeform: Shape 216">
                    <a:extLst>
                      <a:ext uri="{FF2B5EF4-FFF2-40B4-BE49-F238E27FC236}">
                        <a16:creationId xmlns:a16="http://schemas.microsoft.com/office/drawing/2014/main" id="{085641C6-DA3D-41DB-ACA9-34FF0980390E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4611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8" name="Freeform: Shape 217">
                    <a:extLst>
                      <a:ext uri="{FF2B5EF4-FFF2-40B4-BE49-F238E27FC236}">
                        <a16:creationId xmlns:a16="http://schemas.microsoft.com/office/drawing/2014/main" id="{526D1AA6-4426-7E14-7939-85B1EF1D0D28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6177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9" name="Freeform: Shape 218">
                    <a:extLst>
                      <a:ext uri="{FF2B5EF4-FFF2-40B4-BE49-F238E27FC236}">
                        <a16:creationId xmlns:a16="http://schemas.microsoft.com/office/drawing/2014/main" id="{02F9DDB1-88E5-E04B-791F-39F1E5120C04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7423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0" name="Freeform: Shape 219">
                    <a:extLst>
                      <a:ext uri="{FF2B5EF4-FFF2-40B4-BE49-F238E27FC236}">
                        <a16:creationId xmlns:a16="http://schemas.microsoft.com/office/drawing/2014/main" id="{A47B8ED6-C67E-D470-E3B9-E7713AEE779A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36917" y="511905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1" name="Freeform: Shape 220">
                    <a:extLst>
                      <a:ext uri="{FF2B5EF4-FFF2-40B4-BE49-F238E27FC236}">
                        <a16:creationId xmlns:a16="http://schemas.microsoft.com/office/drawing/2014/main" id="{4B885901-DBE9-5E00-2CE2-2AA7DD198931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55091" y="509742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222" name="Freeform: Shape 221">
                    <a:extLst>
                      <a:ext uri="{FF2B5EF4-FFF2-40B4-BE49-F238E27FC236}">
                        <a16:creationId xmlns:a16="http://schemas.microsoft.com/office/drawing/2014/main" id="{9273D161-B575-B17D-C6E1-66BC334C5B81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45215" y="512139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0D5ACC4D-0CE6-0BA5-35E1-2E25D254274F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511297" y="510746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4" name="Freeform: Shape 223">
                    <a:extLst>
                      <a:ext uri="{FF2B5EF4-FFF2-40B4-BE49-F238E27FC236}">
                        <a16:creationId xmlns:a16="http://schemas.microsoft.com/office/drawing/2014/main" id="{16B3B607-16EB-0B26-426A-2A16BD093A80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62533" y="513063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5" name="Freeform: Shape 224">
                    <a:extLst>
                      <a:ext uri="{FF2B5EF4-FFF2-40B4-BE49-F238E27FC236}">
                        <a16:creationId xmlns:a16="http://schemas.microsoft.com/office/drawing/2014/main" id="{FAD3E3AB-F982-4655-244E-FC8DBF0946A3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485687" y="509587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6" name="Freeform: Shape 225">
                    <a:extLst>
                      <a:ext uri="{FF2B5EF4-FFF2-40B4-BE49-F238E27FC236}">
                        <a16:creationId xmlns:a16="http://schemas.microsoft.com/office/drawing/2014/main" id="{6A6CC103-898C-CEDD-AAC7-6137D582A749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72682" y="511540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7" name="Freeform: Shape 226">
                    <a:extLst>
                      <a:ext uri="{FF2B5EF4-FFF2-40B4-BE49-F238E27FC236}">
                        <a16:creationId xmlns:a16="http://schemas.microsoft.com/office/drawing/2014/main" id="{4A12CACB-93FF-CFAE-4B26-672CDED5902C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00153" y="510941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84" name="Graphic 11" descr="Cube with solid fill">
                  <a:extLst>
                    <a:ext uri="{FF2B5EF4-FFF2-40B4-BE49-F238E27FC236}">
                      <a16:creationId xmlns:a16="http://schemas.microsoft.com/office/drawing/2014/main" id="{BA9720AC-5A24-EBB8-2F78-7743BAA44FD7}"/>
                    </a:ext>
                  </a:extLst>
                </p:cNvPr>
                <p:cNvGrpSpPr/>
                <p:nvPr/>
              </p:nvGrpSpPr>
              <p:grpSpPr>
                <a:xfrm>
                  <a:off x="6494657" y="4633923"/>
                  <a:ext cx="305254" cy="306600"/>
                  <a:chOff x="6494657" y="4633923"/>
                  <a:chExt cx="305254" cy="306600"/>
                </a:xfrm>
                <a:grpFill/>
              </p:grpSpPr>
              <p:sp>
                <p:nvSpPr>
                  <p:cNvPr id="200" name="Freeform: Shape 199">
                    <a:extLst>
                      <a:ext uri="{FF2B5EF4-FFF2-40B4-BE49-F238E27FC236}">
                        <a16:creationId xmlns:a16="http://schemas.microsoft.com/office/drawing/2014/main" id="{B22BE93E-557D-8870-9A36-F79AB19F6965}"/>
                      </a:ext>
                    </a:extLst>
                  </p:cNvPr>
                  <p:cNvSpPr/>
                  <p:nvPr/>
                </p:nvSpPr>
                <p:spPr>
                  <a:xfrm>
                    <a:off x="6494657" y="463392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1" name="Freeform: Shape 200">
                    <a:extLst>
                      <a:ext uri="{FF2B5EF4-FFF2-40B4-BE49-F238E27FC236}">
                        <a16:creationId xmlns:a16="http://schemas.microsoft.com/office/drawing/2014/main" id="{21AA6149-2DAE-F5E2-79FA-C0037FF8B972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6740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2" name="Freeform: Shape 201">
                    <a:extLst>
                      <a:ext uri="{FF2B5EF4-FFF2-40B4-BE49-F238E27FC236}">
                        <a16:creationId xmlns:a16="http://schemas.microsoft.com/office/drawing/2014/main" id="{8DB75C69-CBA0-A576-5773-B6E026547FD2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5175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3" name="Freeform: Shape 202">
                    <a:extLst>
                      <a:ext uri="{FF2B5EF4-FFF2-40B4-BE49-F238E27FC236}">
                        <a16:creationId xmlns:a16="http://schemas.microsoft.com/office/drawing/2014/main" id="{B75BBE66-862B-D8C5-C60B-05A20B5848B3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7986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4" name="Freeform: Shape 203">
                    <a:extLst>
                      <a:ext uri="{FF2B5EF4-FFF2-40B4-BE49-F238E27FC236}">
                        <a16:creationId xmlns:a16="http://schemas.microsoft.com/office/drawing/2014/main" id="{BDB12371-39DA-7904-C327-F5834F63808F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9552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CFE88DF9-F166-B7D8-17A7-EA4B6EFA6AEA}"/>
                      </a:ext>
                    </a:extLst>
                  </p:cNvPr>
                  <p:cNvSpPr/>
                  <p:nvPr/>
                </p:nvSpPr>
                <p:spPr>
                  <a:xfrm>
                    <a:off x="6662105" y="480798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6" name="Freeform: Shape 205">
                    <a:extLst>
                      <a:ext uri="{FF2B5EF4-FFF2-40B4-BE49-F238E27FC236}">
                        <a16:creationId xmlns:a16="http://schemas.microsoft.com/office/drawing/2014/main" id="{36191951-2987-EA4E-82FD-E96445DB2B1C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25673" y="485280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1BA14FC5-0284-1D84-3E50-3E32F66D7E7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43847" y="483117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B04B1035-B2C3-275D-14F2-DE402D066206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33971" y="485514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C145985B-476A-7194-8C6E-05525B602A91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700053" y="484121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BDF01798-6569-8D40-8B37-F0094F568190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51289" y="486438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1" name="Freeform: Shape 210">
                    <a:extLst>
                      <a:ext uri="{FF2B5EF4-FFF2-40B4-BE49-F238E27FC236}">
                        <a16:creationId xmlns:a16="http://schemas.microsoft.com/office/drawing/2014/main" id="{81E3727C-1388-6BEE-03EB-D2071DB70B99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674443" y="482962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2" name="Freeform: Shape 211">
                    <a:extLst>
                      <a:ext uri="{FF2B5EF4-FFF2-40B4-BE49-F238E27FC236}">
                        <a16:creationId xmlns:a16="http://schemas.microsoft.com/office/drawing/2014/main" id="{4B1865C5-1B89-D5C9-178C-7A5F9A449704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61438" y="484915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3" name="Freeform: Shape 212">
                    <a:extLst>
                      <a:ext uri="{FF2B5EF4-FFF2-40B4-BE49-F238E27FC236}">
                        <a16:creationId xmlns:a16="http://schemas.microsoft.com/office/drawing/2014/main" id="{72A56C64-5617-6344-6D2E-764866D87826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88909" y="484316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85" name="Graphic 12" descr="Cube with solid fill">
                  <a:extLst>
                    <a:ext uri="{FF2B5EF4-FFF2-40B4-BE49-F238E27FC236}">
                      <a16:creationId xmlns:a16="http://schemas.microsoft.com/office/drawing/2014/main" id="{FD3BAC9B-7A9C-01AC-606E-D6E3FA1D57DA}"/>
                    </a:ext>
                  </a:extLst>
                </p:cNvPr>
                <p:cNvGrpSpPr/>
                <p:nvPr/>
              </p:nvGrpSpPr>
              <p:grpSpPr>
                <a:xfrm>
                  <a:off x="6640321" y="4918013"/>
                  <a:ext cx="305254" cy="306600"/>
                  <a:chOff x="6640321" y="4918013"/>
                  <a:chExt cx="305254" cy="306600"/>
                </a:xfrm>
                <a:grpFill/>
              </p:grpSpPr>
              <p:sp>
                <p:nvSpPr>
                  <p:cNvPr id="186" name="Freeform: Shape 185">
                    <a:extLst>
                      <a:ext uri="{FF2B5EF4-FFF2-40B4-BE49-F238E27FC236}">
                        <a16:creationId xmlns:a16="http://schemas.microsoft.com/office/drawing/2014/main" id="{DBA787EE-326B-4635-B81A-C1D6A2BA0E95}"/>
                      </a:ext>
                    </a:extLst>
                  </p:cNvPr>
                  <p:cNvSpPr/>
                  <p:nvPr/>
                </p:nvSpPr>
                <p:spPr>
                  <a:xfrm>
                    <a:off x="6640321" y="491801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187" name="Freeform: Shape 186">
                    <a:extLst>
                      <a:ext uri="{FF2B5EF4-FFF2-40B4-BE49-F238E27FC236}">
                        <a16:creationId xmlns:a16="http://schemas.microsoft.com/office/drawing/2014/main" id="{0127D076-CE16-BBCF-E5A8-8BA735223CA6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5149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88" name="Freeform: Shape 187">
                    <a:extLst>
                      <a:ext uri="{FF2B5EF4-FFF2-40B4-BE49-F238E27FC236}">
                        <a16:creationId xmlns:a16="http://schemas.microsoft.com/office/drawing/2014/main" id="{7FDC4412-6119-F509-0F2A-5A30CDE8A0B2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3584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89" name="Freeform: Shape 188">
                    <a:extLst>
                      <a:ext uri="{FF2B5EF4-FFF2-40B4-BE49-F238E27FC236}">
                        <a16:creationId xmlns:a16="http://schemas.microsoft.com/office/drawing/2014/main" id="{F3E990F1-2776-7FE0-B328-A07722042606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6395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0" name="Freeform: Shape 189">
                    <a:extLst>
                      <a:ext uri="{FF2B5EF4-FFF2-40B4-BE49-F238E27FC236}">
                        <a16:creationId xmlns:a16="http://schemas.microsoft.com/office/drawing/2014/main" id="{A4FEE19C-359A-0ED2-64AB-9FAEBE319412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7961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1" name="Freeform: Shape 190">
                    <a:extLst>
                      <a:ext uri="{FF2B5EF4-FFF2-40B4-BE49-F238E27FC236}">
                        <a16:creationId xmlns:a16="http://schemas.microsoft.com/office/drawing/2014/main" id="{B8732ED0-85D8-DDC2-F9A3-3B2F376D591B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9207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2" name="Freeform: Shape 191">
                    <a:extLst>
                      <a:ext uri="{FF2B5EF4-FFF2-40B4-BE49-F238E27FC236}">
                        <a16:creationId xmlns:a16="http://schemas.microsoft.com/office/drawing/2014/main" id="{4D5CFC7F-17D9-E0D0-6AD9-744ECC204ECC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71337" y="513689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3" name="Freeform: Shape 192">
                    <a:extLst>
                      <a:ext uri="{FF2B5EF4-FFF2-40B4-BE49-F238E27FC236}">
                        <a16:creationId xmlns:a16="http://schemas.microsoft.com/office/drawing/2014/main" id="{82DC9277-35ED-30E9-E5B6-3873781C062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89511" y="511526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4" name="Freeform: Shape 193">
                    <a:extLst>
                      <a:ext uri="{FF2B5EF4-FFF2-40B4-BE49-F238E27FC236}">
                        <a16:creationId xmlns:a16="http://schemas.microsoft.com/office/drawing/2014/main" id="{CAD35A82-E470-4170-2F17-978E28BAA052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79635" y="513923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5" name="Freeform: Shape 194">
                    <a:extLst>
                      <a:ext uri="{FF2B5EF4-FFF2-40B4-BE49-F238E27FC236}">
                        <a16:creationId xmlns:a16="http://schemas.microsoft.com/office/drawing/2014/main" id="{8FBDB5E1-ACB0-6BC3-A321-A768EEEF3755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45717" y="512530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6" name="Freeform: Shape 195">
                    <a:extLst>
                      <a:ext uri="{FF2B5EF4-FFF2-40B4-BE49-F238E27FC236}">
                        <a16:creationId xmlns:a16="http://schemas.microsoft.com/office/drawing/2014/main" id="{89FE6586-4296-6F44-EB69-C6FDE60550D6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96953" y="514847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7" name="Freeform: Shape 196">
                    <a:extLst>
                      <a:ext uri="{FF2B5EF4-FFF2-40B4-BE49-F238E27FC236}">
                        <a16:creationId xmlns:a16="http://schemas.microsoft.com/office/drawing/2014/main" id="{8736EF04-726F-21B8-5CCA-E00F44F73B94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20107" y="511371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8" name="Freeform: Shape 197">
                    <a:extLst>
                      <a:ext uri="{FF2B5EF4-FFF2-40B4-BE49-F238E27FC236}">
                        <a16:creationId xmlns:a16="http://schemas.microsoft.com/office/drawing/2014/main" id="{0389D789-F67B-3ABE-4C5A-CB1D5C720FEC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07102" y="513324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9" name="Freeform: Shape 198">
                    <a:extLst>
                      <a:ext uri="{FF2B5EF4-FFF2-40B4-BE49-F238E27FC236}">
                        <a16:creationId xmlns:a16="http://schemas.microsoft.com/office/drawing/2014/main" id="{C0F62C91-DAD8-AEC0-F36D-293565E86B48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34573" y="512725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</p:grp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5DB02383-5AF9-4504-B6B3-D3A9B5F0CC5C}"/>
                  </a:ext>
                </a:extLst>
              </p:cNvPr>
              <p:cNvSpPr txBox="1"/>
              <p:nvPr/>
            </p:nvSpPr>
            <p:spPr>
              <a:xfrm rot="16200000">
                <a:off x="1430407" y="3782768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Node</a:t>
                </a:r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DB0C84CC-F66E-1907-56BF-040B19A7F62E}"/>
                </a:ext>
              </a:extLst>
            </p:cNvPr>
            <p:cNvGrpSpPr/>
            <p:nvPr/>
          </p:nvGrpSpPr>
          <p:grpSpPr>
            <a:xfrm>
              <a:off x="2544546" y="2210637"/>
              <a:ext cx="2156814" cy="962756"/>
              <a:chOff x="2616326" y="2336677"/>
              <a:chExt cx="2156814" cy="962756"/>
            </a:xfrm>
          </p:grpSpPr>
          <p:sp>
            <p:nvSpPr>
              <p:cNvPr id="232" name="Rectangle: Rounded Corners 231">
                <a:extLst>
                  <a:ext uri="{FF2B5EF4-FFF2-40B4-BE49-F238E27FC236}">
                    <a16:creationId xmlns:a16="http://schemas.microsoft.com/office/drawing/2014/main" id="{4E8BE962-2234-5604-4B87-B965D368F4E7}"/>
                  </a:ext>
                </a:extLst>
              </p:cNvPr>
              <p:cNvSpPr/>
              <p:nvPr/>
            </p:nvSpPr>
            <p:spPr>
              <a:xfrm>
                <a:off x="2639216" y="2375472"/>
                <a:ext cx="1828005" cy="923961"/>
              </a:xfrm>
              <a:prstGeom prst="roundRect">
                <a:avLst>
                  <a:gd name="adj" fmla="val 14644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288000" rtlCol="0" anchor="t" anchorCtr="0"/>
              <a:lstStyle/>
              <a:p>
                <a:r>
                  <a:rPr lang="en-GB" sz="1200" b="1" dirty="0"/>
                  <a:t>- DNS</a:t>
                </a:r>
                <a:br>
                  <a:rPr lang="en-GB" sz="1200" b="1" dirty="0"/>
                </a:br>
                <a:r>
                  <a:rPr lang="en-GB" sz="1200" b="1" dirty="0"/>
                  <a:t>- Scheduler</a:t>
                </a:r>
                <a:br>
                  <a:rPr lang="en-GB" sz="1200" b="1" dirty="0"/>
                </a:br>
                <a:r>
                  <a:rPr lang="en-GB" sz="1200" b="1" dirty="0"/>
                  <a:t>- Proxy</a:t>
                </a:r>
              </a:p>
            </p:txBody>
          </p:sp>
          <p:pic>
            <p:nvPicPr>
              <p:cNvPr id="233" name="Picture 232" descr="A black and white penguin">
                <a:extLst>
                  <a:ext uri="{FF2B5EF4-FFF2-40B4-BE49-F238E27FC236}">
                    <a16:creationId xmlns:a16="http://schemas.microsoft.com/office/drawing/2014/main" id="{CAEEC299-8E84-AF6D-0F57-2FB22706F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4849" y1="16940" x2="57683" y2="309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2569" y="2604349"/>
                <a:ext cx="427412" cy="427412"/>
              </a:xfrm>
              <a:prstGeom prst="rect">
                <a:avLst/>
              </a:prstGeom>
            </p:spPr>
          </p:pic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B223E944-694E-57D7-0841-7712615420B9}"/>
                  </a:ext>
                </a:extLst>
              </p:cNvPr>
              <p:cNvGrpSpPr/>
              <p:nvPr/>
            </p:nvGrpSpPr>
            <p:grpSpPr>
              <a:xfrm>
                <a:off x="4161301" y="2587120"/>
                <a:ext cx="611839" cy="520063"/>
                <a:chOff x="3847306" y="4388044"/>
                <a:chExt cx="762000" cy="647700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79E72484-5785-2C65-7B25-224521A01F6C}"/>
                    </a:ext>
                  </a:extLst>
                </p:cNvPr>
                <p:cNvSpPr/>
                <p:nvPr/>
              </p:nvSpPr>
              <p:spPr>
                <a:xfrm>
                  <a:off x="3900488" y="4429125"/>
                  <a:ext cx="657225" cy="4524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3" name="Graphic 12" descr="Monitor with solid fill">
                  <a:extLst>
                    <a:ext uri="{FF2B5EF4-FFF2-40B4-BE49-F238E27FC236}">
                      <a16:creationId xmlns:a16="http://schemas.microsoft.com/office/drawing/2014/main" id="{9ED424A2-CFDD-4C0C-29D7-74BC6E8E0E3F}"/>
                    </a:ext>
                  </a:extLst>
                </p:cNvPr>
                <p:cNvSpPr/>
                <p:nvPr/>
              </p:nvSpPr>
              <p:spPr>
                <a:xfrm>
                  <a:off x="3847306" y="4388044"/>
                  <a:ext cx="762000" cy="647700"/>
                </a:xfrm>
                <a:custGeom>
                  <a:avLst/>
                  <a:gdLst>
                    <a:gd name="connsiteX0" fmla="*/ 704850 w 762000"/>
                    <a:gd name="connsiteY0" fmla="*/ 476250 h 647700"/>
                    <a:gd name="connsiteX1" fmla="*/ 57150 w 762000"/>
                    <a:gd name="connsiteY1" fmla="*/ 476250 h 647700"/>
                    <a:gd name="connsiteX2" fmla="*/ 57150 w 762000"/>
                    <a:gd name="connsiteY2" fmla="*/ 57150 h 647700"/>
                    <a:gd name="connsiteX3" fmla="*/ 704850 w 762000"/>
                    <a:gd name="connsiteY3" fmla="*/ 57150 h 647700"/>
                    <a:gd name="connsiteX4" fmla="*/ 704850 w 762000"/>
                    <a:gd name="connsiteY4" fmla="*/ 476250 h 647700"/>
                    <a:gd name="connsiteX5" fmla="*/ 723900 w 762000"/>
                    <a:gd name="connsiteY5" fmla="*/ 0 h 647700"/>
                    <a:gd name="connsiteX6" fmla="*/ 38100 w 762000"/>
                    <a:gd name="connsiteY6" fmla="*/ 0 h 647700"/>
                    <a:gd name="connsiteX7" fmla="*/ 0 w 762000"/>
                    <a:gd name="connsiteY7" fmla="*/ 38100 h 647700"/>
                    <a:gd name="connsiteX8" fmla="*/ 0 w 762000"/>
                    <a:gd name="connsiteY8" fmla="*/ 495300 h 647700"/>
                    <a:gd name="connsiteX9" fmla="*/ 38100 w 762000"/>
                    <a:gd name="connsiteY9" fmla="*/ 533400 h 647700"/>
                    <a:gd name="connsiteX10" fmla="*/ 304800 w 762000"/>
                    <a:gd name="connsiteY10" fmla="*/ 533400 h 647700"/>
                    <a:gd name="connsiteX11" fmla="*/ 304800 w 762000"/>
                    <a:gd name="connsiteY11" fmla="*/ 590550 h 647700"/>
                    <a:gd name="connsiteX12" fmla="*/ 209550 w 762000"/>
                    <a:gd name="connsiteY12" fmla="*/ 590550 h 647700"/>
                    <a:gd name="connsiteX13" fmla="*/ 209550 w 762000"/>
                    <a:gd name="connsiteY13" fmla="*/ 647700 h 647700"/>
                    <a:gd name="connsiteX14" fmla="*/ 552450 w 762000"/>
                    <a:gd name="connsiteY14" fmla="*/ 647700 h 647700"/>
                    <a:gd name="connsiteX15" fmla="*/ 552450 w 762000"/>
                    <a:gd name="connsiteY15" fmla="*/ 590550 h 647700"/>
                    <a:gd name="connsiteX16" fmla="*/ 457200 w 762000"/>
                    <a:gd name="connsiteY16" fmla="*/ 590550 h 647700"/>
                    <a:gd name="connsiteX17" fmla="*/ 457200 w 762000"/>
                    <a:gd name="connsiteY17" fmla="*/ 533400 h 647700"/>
                    <a:gd name="connsiteX18" fmla="*/ 723900 w 762000"/>
                    <a:gd name="connsiteY18" fmla="*/ 533400 h 647700"/>
                    <a:gd name="connsiteX19" fmla="*/ 762000 w 762000"/>
                    <a:gd name="connsiteY19" fmla="*/ 495300 h 647700"/>
                    <a:gd name="connsiteX20" fmla="*/ 762000 w 762000"/>
                    <a:gd name="connsiteY20" fmla="*/ 38100 h 647700"/>
                    <a:gd name="connsiteX21" fmla="*/ 723900 w 762000"/>
                    <a:gd name="connsiteY21" fmla="*/ 0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62000" h="647700">
                      <a:moveTo>
                        <a:pt x="704850" y="476250"/>
                      </a:moveTo>
                      <a:lnTo>
                        <a:pt x="57150" y="476250"/>
                      </a:lnTo>
                      <a:lnTo>
                        <a:pt x="57150" y="57150"/>
                      </a:lnTo>
                      <a:lnTo>
                        <a:pt x="704850" y="57150"/>
                      </a:lnTo>
                      <a:lnTo>
                        <a:pt x="704850" y="476250"/>
                      </a:lnTo>
                      <a:close/>
                      <a:moveTo>
                        <a:pt x="723900" y="0"/>
                      </a:moveTo>
                      <a:lnTo>
                        <a:pt x="38100" y="0"/>
                      </a:lnTo>
                      <a:cubicBezTo>
                        <a:pt x="17145" y="0"/>
                        <a:pt x="0" y="17145"/>
                        <a:pt x="0" y="38100"/>
                      </a:cubicBezTo>
                      <a:lnTo>
                        <a:pt x="0" y="495300"/>
                      </a:lnTo>
                      <a:cubicBezTo>
                        <a:pt x="0" y="516255"/>
                        <a:pt x="17145" y="533400"/>
                        <a:pt x="38100" y="533400"/>
                      </a:cubicBezTo>
                      <a:lnTo>
                        <a:pt x="304800" y="533400"/>
                      </a:lnTo>
                      <a:lnTo>
                        <a:pt x="304800" y="590550"/>
                      </a:lnTo>
                      <a:lnTo>
                        <a:pt x="209550" y="590550"/>
                      </a:lnTo>
                      <a:lnTo>
                        <a:pt x="209550" y="647700"/>
                      </a:lnTo>
                      <a:lnTo>
                        <a:pt x="552450" y="647700"/>
                      </a:lnTo>
                      <a:lnTo>
                        <a:pt x="552450" y="590550"/>
                      </a:lnTo>
                      <a:lnTo>
                        <a:pt x="457200" y="590550"/>
                      </a:lnTo>
                      <a:lnTo>
                        <a:pt x="457200" y="533400"/>
                      </a:lnTo>
                      <a:lnTo>
                        <a:pt x="723900" y="533400"/>
                      </a:lnTo>
                      <a:cubicBezTo>
                        <a:pt x="744855" y="533400"/>
                        <a:pt x="762000" y="516255"/>
                        <a:pt x="762000" y="495300"/>
                      </a:cubicBezTo>
                      <a:lnTo>
                        <a:pt x="762000" y="38100"/>
                      </a:lnTo>
                      <a:cubicBezTo>
                        <a:pt x="762000" y="17145"/>
                        <a:pt x="744855" y="0"/>
                        <a:pt x="7239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93167461-6FB6-906C-3416-63832D804849}"/>
                    </a:ext>
                  </a:extLst>
                </p:cNvPr>
                <p:cNvSpPr/>
                <p:nvPr/>
              </p:nvSpPr>
              <p:spPr>
                <a:xfrm>
                  <a:off x="4075679" y="4502044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A342A5B4-75C4-B139-4F58-11240A3EBF39}"/>
                  </a:ext>
                </a:extLst>
              </p:cNvPr>
              <p:cNvSpPr txBox="1"/>
              <p:nvPr/>
            </p:nvSpPr>
            <p:spPr>
              <a:xfrm>
                <a:off x="2616326" y="2336677"/>
                <a:ext cx="1567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Master Node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9936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ED2FF40-3F5B-3C6A-EEAA-0985F33B5C11}"/>
              </a:ext>
            </a:extLst>
          </p:cNvPr>
          <p:cNvGrpSpPr/>
          <p:nvPr/>
        </p:nvGrpSpPr>
        <p:grpSpPr>
          <a:xfrm>
            <a:off x="270933" y="159657"/>
            <a:ext cx="9390743" cy="3269343"/>
            <a:chOff x="270933" y="159657"/>
            <a:chExt cx="9390743" cy="326934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06A5BB-0483-D9CA-E6E2-23A5F35B628E}"/>
                </a:ext>
              </a:extLst>
            </p:cNvPr>
            <p:cNvGrpSpPr/>
            <p:nvPr/>
          </p:nvGrpSpPr>
          <p:grpSpPr>
            <a:xfrm>
              <a:off x="270933" y="159657"/>
              <a:ext cx="9390743" cy="3269343"/>
              <a:chOff x="270933" y="159657"/>
              <a:chExt cx="11688838" cy="3269343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3127BE7-1176-3CA1-C11B-F309BA913136}"/>
                  </a:ext>
                </a:extLst>
              </p:cNvPr>
              <p:cNvSpPr/>
              <p:nvPr/>
            </p:nvSpPr>
            <p:spPr>
              <a:xfrm>
                <a:off x="710111" y="397565"/>
                <a:ext cx="10771778" cy="3031435"/>
              </a:xfrm>
              <a:prstGeom prst="roundRect">
                <a:avLst>
                  <a:gd name="adj" fmla="val 5078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D63BF0BC-E367-8FD2-B04E-5B17805ABDE4}"/>
                  </a:ext>
                </a:extLst>
              </p:cNvPr>
              <p:cNvSpPr/>
              <p:nvPr/>
            </p:nvSpPr>
            <p:spPr>
              <a:xfrm>
                <a:off x="270933" y="159657"/>
                <a:ext cx="11688838" cy="6918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latin typeface="Aptos Display" panose="020B0004020202020204" pitchFamily="34" charset="0"/>
                  </a:rPr>
                  <a:t>Service Discovery</a:t>
                </a:r>
                <a:endParaRPr lang="en-GB" sz="2400" dirty="0">
                  <a:latin typeface="Aptos Display" panose="020B0004020202020204" pitchFamily="34" charset="0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13E308-FA66-9BB7-2F64-265488E82435}"/>
                </a:ext>
              </a:extLst>
            </p:cNvPr>
            <p:cNvSpPr txBox="1"/>
            <p:nvPr/>
          </p:nvSpPr>
          <p:spPr>
            <a:xfrm>
              <a:off x="3352799" y="2253947"/>
              <a:ext cx="26789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Named endpoints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1EDEBF6-691D-3B97-C08E-947EEF084880}"/>
                </a:ext>
              </a:extLst>
            </p:cNvPr>
            <p:cNvGrpSpPr/>
            <p:nvPr/>
          </p:nvGrpSpPr>
          <p:grpSpPr>
            <a:xfrm>
              <a:off x="6509639" y="1600341"/>
              <a:ext cx="1898912" cy="1130018"/>
              <a:chOff x="6246384" y="1600341"/>
              <a:chExt cx="1898912" cy="1130018"/>
            </a:xfrm>
          </p:grpSpPr>
          <p:sp>
            <p:nvSpPr>
              <p:cNvPr id="49" name="Graphic 47" descr="Fork In Road with solid fill">
                <a:extLst>
                  <a:ext uri="{FF2B5EF4-FFF2-40B4-BE49-F238E27FC236}">
                    <a16:creationId xmlns:a16="http://schemas.microsoft.com/office/drawing/2014/main" id="{9E1260CF-7D7E-F634-7EF2-078EF167EE69}"/>
                  </a:ext>
                </a:extLst>
              </p:cNvPr>
              <p:cNvSpPr/>
              <p:nvPr/>
            </p:nvSpPr>
            <p:spPr>
              <a:xfrm>
                <a:off x="6852771" y="1600341"/>
                <a:ext cx="686139" cy="653606"/>
              </a:xfrm>
              <a:custGeom>
                <a:avLst/>
                <a:gdLst>
                  <a:gd name="connsiteX0" fmla="*/ 686139 w 686139"/>
                  <a:gd name="connsiteY0" fmla="*/ 139002 h 653606"/>
                  <a:gd name="connsiteX1" fmla="*/ 675381 w 686139"/>
                  <a:gd name="connsiteY1" fmla="*/ 118728 h 653606"/>
                  <a:gd name="connsiteX2" fmla="*/ 563786 w 686139"/>
                  <a:gd name="connsiteY2" fmla="*/ 7304 h 653606"/>
                  <a:gd name="connsiteX3" fmla="*/ 529132 w 686139"/>
                  <a:gd name="connsiteY3" fmla="*/ 7052 h 653606"/>
                  <a:gd name="connsiteX4" fmla="*/ 528879 w 686139"/>
                  <a:gd name="connsiteY4" fmla="*/ 41706 h 653606"/>
                  <a:gd name="connsiteX5" fmla="*/ 529160 w 686139"/>
                  <a:gd name="connsiteY5" fmla="*/ 41987 h 653606"/>
                  <a:gd name="connsiteX6" fmla="*/ 601809 w 686139"/>
                  <a:gd name="connsiteY6" fmla="*/ 114497 h 653606"/>
                  <a:gd name="connsiteX7" fmla="*/ 555446 w 686139"/>
                  <a:gd name="connsiteY7" fmla="*/ 114497 h 653606"/>
                  <a:gd name="connsiteX8" fmla="*/ 343070 w 686139"/>
                  <a:gd name="connsiteY8" fmla="*/ 246611 h 653606"/>
                  <a:gd name="connsiteX9" fmla="*/ 130693 w 686139"/>
                  <a:gd name="connsiteY9" fmla="*/ 114497 h 653606"/>
                  <a:gd name="connsiteX10" fmla="*/ 84379 w 686139"/>
                  <a:gd name="connsiteY10" fmla="*/ 114497 h 653606"/>
                  <a:gd name="connsiteX11" fmla="*/ 157028 w 686139"/>
                  <a:gd name="connsiteY11" fmla="*/ 41987 h 653606"/>
                  <a:gd name="connsiteX12" fmla="*/ 157337 w 686139"/>
                  <a:gd name="connsiteY12" fmla="*/ 7333 h 653606"/>
                  <a:gd name="connsiteX13" fmla="*/ 122683 w 686139"/>
                  <a:gd name="connsiteY13" fmla="*/ 7023 h 653606"/>
                  <a:gd name="connsiteX14" fmla="*/ 122402 w 686139"/>
                  <a:gd name="connsiteY14" fmla="*/ 7304 h 653606"/>
                  <a:gd name="connsiteX15" fmla="*/ 10774 w 686139"/>
                  <a:gd name="connsiteY15" fmla="*/ 118728 h 653606"/>
                  <a:gd name="connsiteX16" fmla="*/ 0 w 686139"/>
                  <a:gd name="connsiteY16" fmla="*/ 139002 h 653606"/>
                  <a:gd name="connsiteX17" fmla="*/ 0 w 686139"/>
                  <a:gd name="connsiteY17" fmla="*/ 139304 h 653606"/>
                  <a:gd name="connsiteX18" fmla="*/ 0 w 686139"/>
                  <a:gd name="connsiteY18" fmla="*/ 139606 h 653606"/>
                  <a:gd name="connsiteX19" fmla="*/ 7196 w 686139"/>
                  <a:gd name="connsiteY19" fmla="*/ 156972 h 653606"/>
                  <a:gd name="connsiteX20" fmla="*/ 121251 w 686139"/>
                  <a:gd name="connsiteY20" fmla="*/ 270994 h 653606"/>
                  <a:gd name="connsiteX21" fmla="*/ 155905 w 686139"/>
                  <a:gd name="connsiteY21" fmla="*/ 270716 h 653606"/>
                  <a:gd name="connsiteX22" fmla="*/ 155909 w 686139"/>
                  <a:gd name="connsiteY22" fmla="*/ 236344 h 653606"/>
                  <a:gd name="connsiteX23" fmla="*/ 83072 w 686139"/>
                  <a:gd name="connsiteY23" fmla="*/ 163507 h 653606"/>
                  <a:gd name="connsiteX24" fmla="*/ 130693 w 686139"/>
                  <a:gd name="connsiteY24" fmla="*/ 163507 h 653606"/>
                  <a:gd name="connsiteX25" fmla="*/ 318565 w 686139"/>
                  <a:gd name="connsiteY25" fmla="*/ 351378 h 653606"/>
                  <a:gd name="connsiteX26" fmla="*/ 318565 w 686139"/>
                  <a:gd name="connsiteY26" fmla="*/ 629101 h 653606"/>
                  <a:gd name="connsiteX27" fmla="*/ 343070 w 686139"/>
                  <a:gd name="connsiteY27" fmla="*/ 653606 h 653606"/>
                  <a:gd name="connsiteX28" fmla="*/ 343070 w 686139"/>
                  <a:gd name="connsiteY28" fmla="*/ 653606 h 653606"/>
                  <a:gd name="connsiteX29" fmla="*/ 367575 w 686139"/>
                  <a:gd name="connsiteY29" fmla="*/ 629101 h 653606"/>
                  <a:gd name="connsiteX30" fmla="*/ 367575 w 686139"/>
                  <a:gd name="connsiteY30" fmla="*/ 351378 h 653606"/>
                  <a:gd name="connsiteX31" fmla="*/ 555446 w 686139"/>
                  <a:gd name="connsiteY31" fmla="*/ 163507 h 653606"/>
                  <a:gd name="connsiteX32" fmla="*/ 603084 w 686139"/>
                  <a:gd name="connsiteY32" fmla="*/ 163507 h 653606"/>
                  <a:gd name="connsiteX33" fmla="*/ 530288 w 686139"/>
                  <a:gd name="connsiteY33" fmla="*/ 236344 h 653606"/>
                  <a:gd name="connsiteX34" fmla="*/ 530009 w 686139"/>
                  <a:gd name="connsiteY34" fmla="*/ 270998 h 653606"/>
                  <a:gd name="connsiteX35" fmla="*/ 564663 w 686139"/>
                  <a:gd name="connsiteY35" fmla="*/ 271276 h 653606"/>
                  <a:gd name="connsiteX36" fmla="*/ 564946 w 686139"/>
                  <a:gd name="connsiteY36" fmla="*/ 270994 h 653606"/>
                  <a:gd name="connsiteX37" fmla="*/ 678992 w 686139"/>
                  <a:gd name="connsiteY37" fmla="*/ 156972 h 653606"/>
                  <a:gd name="connsiteX38" fmla="*/ 686139 w 686139"/>
                  <a:gd name="connsiteY38" fmla="*/ 139606 h 653606"/>
                  <a:gd name="connsiteX39" fmla="*/ 686139 w 686139"/>
                  <a:gd name="connsiteY39" fmla="*/ 139304 h 653606"/>
                  <a:gd name="connsiteX40" fmla="*/ 686139 w 686139"/>
                  <a:gd name="connsiteY40" fmla="*/ 139002 h 653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86139" h="653606">
                    <a:moveTo>
                      <a:pt x="686139" y="139002"/>
                    </a:moveTo>
                    <a:cubicBezTo>
                      <a:pt x="686135" y="130878"/>
                      <a:pt x="682106" y="123285"/>
                      <a:pt x="675381" y="118728"/>
                    </a:cubicBezTo>
                    <a:lnTo>
                      <a:pt x="563786" y="7304"/>
                    </a:lnTo>
                    <a:cubicBezTo>
                      <a:pt x="554286" y="-2335"/>
                      <a:pt x="538770" y="-2448"/>
                      <a:pt x="529132" y="7052"/>
                    </a:cubicBezTo>
                    <a:cubicBezTo>
                      <a:pt x="519492" y="16551"/>
                      <a:pt x="519380" y="32067"/>
                      <a:pt x="528879" y="41706"/>
                    </a:cubicBezTo>
                    <a:cubicBezTo>
                      <a:pt x="528972" y="41800"/>
                      <a:pt x="529066" y="41893"/>
                      <a:pt x="529160" y="41987"/>
                    </a:cubicBezTo>
                    <a:lnTo>
                      <a:pt x="601809" y="114497"/>
                    </a:lnTo>
                    <a:lnTo>
                      <a:pt x="555446" y="114497"/>
                    </a:lnTo>
                    <a:cubicBezTo>
                      <a:pt x="465296" y="114586"/>
                      <a:pt x="382994" y="165784"/>
                      <a:pt x="343070" y="246611"/>
                    </a:cubicBezTo>
                    <a:cubicBezTo>
                      <a:pt x="303146" y="165783"/>
                      <a:pt x="220844" y="114584"/>
                      <a:pt x="130693" y="114497"/>
                    </a:cubicBezTo>
                    <a:lnTo>
                      <a:pt x="84379" y="114497"/>
                    </a:lnTo>
                    <a:lnTo>
                      <a:pt x="157028" y="41987"/>
                    </a:lnTo>
                    <a:cubicBezTo>
                      <a:pt x="166683" y="32502"/>
                      <a:pt x="166821" y="16987"/>
                      <a:pt x="157337" y="7333"/>
                    </a:cubicBezTo>
                    <a:cubicBezTo>
                      <a:pt x="147853" y="-2322"/>
                      <a:pt x="132338" y="-2461"/>
                      <a:pt x="122683" y="7023"/>
                    </a:cubicBezTo>
                    <a:cubicBezTo>
                      <a:pt x="122589" y="7116"/>
                      <a:pt x="122495" y="7210"/>
                      <a:pt x="122402" y="7304"/>
                    </a:cubicBezTo>
                    <a:lnTo>
                      <a:pt x="10774" y="118728"/>
                    </a:lnTo>
                    <a:cubicBezTo>
                      <a:pt x="4037" y="123275"/>
                      <a:pt x="-1" y="130873"/>
                      <a:pt x="0" y="139002"/>
                    </a:cubicBezTo>
                    <a:cubicBezTo>
                      <a:pt x="0" y="139108"/>
                      <a:pt x="0" y="139198"/>
                      <a:pt x="0" y="139304"/>
                    </a:cubicBezTo>
                    <a:cubicBezTo>
                      <a:pt x="0" y="139410"/>
                      <a:pt x="0" y="139508"/>
                      <a:pt x="0" y="139606"/>
                    </a:cubicBezTo>
                    <a:cubicBezTo>
                      <a:pt x="-5" y="146121"/>
                      <a:pt x="2584" y="152370"/>
                      <a:pt x="7196" y="156972"/>
                    </a:cubicBezTo>
                    <a:lnTo>
                      <a:pt x="121251" y="270994"/>
                    </a:lnTo>
                    <a:cubicBezTo>
                      <a:pt x="130897" y="280486"/>
                      <a:pt x="146412" y="280362"/>
                      <a:pt x="155905" y="270716"/>
                    </a:cubicBezTo>
                    <a:cubicBezTo>
                      <a:pt x="165288" y="261180"/>
                      <a:pt x="165290" y="245881"/>
                      <a:pt x="155909" y="236344"/>
                    </a:cubicBezTo>
                    <a:lnTo>
                      <a:pt x="83072" y="163507"/>
                    </a:lnTo>
                    <a:lnTo>
                      <a:pt x="130693" y="163507"/>
                    </a:lnTo>
                    <a:cubicBezTo>
                      <a:pt x="234403" y="163624"/>
                      <a:pt x="318448" y="247668"/>
                      <a:pt x="318565" y="351378"/>
                    </a:cubicBezTo>
                    <a:lnTo>
                      <a:pt x="318565" y="629101"/>
                    </a:lnTo>
                    <a:cubicBezTo>
                      <a:pt x="318565" y="642635"/>
                      <a:pt x="329536" y="653606"/>
                      <a:pt x="343070" y="653606"/>
                    </a:cubicBezTo>
                    <a:lnTo>
                      <a:pt x="343070" y="653606"/>
                    </a:lnTo>
                    <a:cubicBezTo>
                      <a:pt x="356604" y="653606"/>
                      <a:pt x="367575" y="642635"/>
                      <a:pt x="367575" y="629101"/>
                    </a:cubicBezTo>
                    <a:lnTo>
                      <a:pt x="367575" y="351378"/>
                    </a:lnTo>
                    <a:cubicBezTo>
                      <a:pt x="367687" y="247667"/>
                      <a:pt x="451734" y="163619"/>
                      <a:pt x="555446" y="163507"/>
                    </a:cubicBezTo>
                    <a:lnTo>
                      <a:pt x="603084" y="163507"/>
                    </a:lnTo>
                    <a:lnTo>
                      <a:pt x="530288" y="236344"/>
                    </a:lnTo>
                    <a:cubicBezTo>
                      <a:pt x="520642" y="245836"/>
                      <a:pt x="520517" y="261352"/>
                      <a:pt x="530009" y="270998"/>
                    </a:cubicBezTo>
                    <a:cubicBezTo>
                      <a:pt x="539502" y="280644"/>
                      <a:pt x="555017" y="280769"/>
                      <a:pt x="564663" y="271276"/>
                    </a:cubicBezTo>
                    <a:cubicBezTo>
                      <a:pt x="564759" y="271182"/>
                      <a:pt x="564853" y="271088"/>
                      <a:pt x="564946" y="270994"/>
                    </a:cubicBezTo>
                    <a:lnTo>
                      <a:pt x="678992" y="156972"/>
                    </a:lnTo>
                    <a:cubicBezTo>
                      <a:pt x="683586" y="152362"/>
                      <a:pt x="686157" y="146114"/>
                      <a:pt x="686139" y="139606"/>
                    </a:cubicBezTo>
                    <a:cubicBezTo>
                      <a:pt x="686139" y="139508"/>
                      <a:pt x="686139" y="139402"/>
                      <a:pt x="686139" y="139304"/>
                    </a:cubicBezTo>
                    <a:cubicBezTo>
                      <a:pt x="686139" y="139206"/>
                      <a:pt x="686139" y="139108"/>
                      <a:pt x="686139" y="139002"/>
                    </a:cubicBezTo>
                    <a:close/>
                  </a:path>
                </a:pathLst>
              </a:custGeom>
              <a:gradFill>
                <a:gsLst>
                  <a:gs pos="42000">
                    <a:srgbClr val="3604DB"/>
                  </a:gs>
                  <a:gs pos="61000">
                    <a:srgbClr val="B735C4"/>
                  </a:gs>
                </a:gsLst>
                <a:lin ang="2700000" scaled="1"/>
              </a:gradFill>
              <a:ln w="8136" cap="flat">
                <a:noFill/>
                <a:prstDash val="solid"/>
                <a:miter/>
              </a:ln>
              <a:effectLst>
                <a:outerShdw blurRad="50800" dist="635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FDA56A5-F088-B81F-37F7-6EE29CC42553}"/>
                  </a:ext>
                </a:extLst>
              </p:cNvPr>
              <p:cNvSpPr txBox="1"/>
              <p:nvPr/>
            </p:nvSpPr>
            <p:spPr>
              <a:xfrm>
                <a:off x="6246384" y="2268694"/>
                <a:ext cx="1898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By reference</a:t>
                </a:r>
              </a:p>
            </p:txBody>
          </p:sp>
        </p:grpSp>
        <p:sp>
          <p:nvSpPr>
            <p:cNvPr id="4" name="Graphic 2" descr="Right pointing backhand index with solid fill">
              <a:extLst>
                <a:ext uri="{FF2B5EF4-FFF2-40B4-BE49-F238E27FC236}">
                  <a16:creationId xmlns:a16="http://schemas.microsoft.com/office/drawing/2014/main" id="{D88B4737-7F8E-5AA2-771B-3F2897A9235B}"/>
                </a:ext>
              </a:extLst>
            </p:cNvPr>
            <p:cNvSpPr/>
            <p:nvPr/>
          </p:nvSpPr>
          <p:spPr>
            <a:xfrm>
              <a:off x="4439027" y="1624651"/>
              <a:ext cx="800100" cy="533594"/>
            </a:xfrm>
            <a:custGeom>
              <a:avLst/>
              <a:gdLst>
                <a:gd name="connsiteX0" fmla="*/ 752475 w 800100"/>
                <a:gd name="connsiteY0" fmla="*/ 133545 h 533594"/>
                <a:gd name="connsiteX1" fmla="*/ 280988 w 800100"/>
                <a:gd name="connsiteY1" fmla="*/ 133545 h 533594"/>
                <a:gd name="connsiteX2" fmla="*/ 457200 w 800100"/>
                <a:gd name="connsiteY2" fmla="*/ 94492 h 533594"/>
                <a:gd name="connsiteX3" fmla="*/ 493395 w 800100"/>
                <a:gd name="connsiteY3" fmla="*/ 37342 h 533594"/>
                <a:gd name="connsiteX4" fmla="*/ 436245 w 800100"/>
                <a:gd name="connsiteY4" fmla="*/ 1147 h 533594"/>
                <a:gd name="connsiteX5" fmla="*/ 179070 w 800100"/>
                <a:gd name="connsiteY5" fmla="*/ 58297 h 533594"/>
                <a:gd name="connsiteX6" fmla="*/ 152400 w 800100"/>
                <a:gd name="connsiteY6" fmla="*/ 76395 h 533594"/>
                <a:gd name="connsiteX7" fmla="*/ 71438 w 800100"/>
                <a:gd name="connsiteY7" fmla="*/ 181170 h 533594"/>
                <a:gd name="connsiteX8" fmla="*/ 0 w 800100"/>
                <a:gd name="connsiteY8" fmla="*/ 181170 h 533594"/>
                <a:gd name="connsiteX9" fmla="*/ 0 w 800100"/>
                <a:gd name="connsiteY9" fmla="*/ 457395 h 533594"/>
                <a:gd name="connsiteX10" fmla="*/ 47625 w 800100"/>
                <a:gd name="connsiteY10" fmla="*/ 457395 h 533594"/>
                <a:gd name="connsiteX11" fmla="*/ 247650 w 800100"/>
                <a:gd name="connsiteY11" fmla="*/ 533595 h 533594"/>
                <a:gd name="connsiteX12" fmla="*/ 419100 w 800100"/>
                <a:gd name="connsiteY12" fmla="*/ 533595 h 533594"/>
                <a:gd name="connsiteX13" fmla="*/ 476250 w 800100"/>
                <a:gd name="connsiteY13" fmla="*/ 476445 h 533594"/>
                <a:gd name="connsiteX14" fmla="*/ 461010 w 800100"/>
                <a:gd name="connsiteY14" fmla="*/ 438345 h 533594"/>
                <a:gd name="connsiteX15" fmla="*/ 466725 w 800100"/>
                <a:gd name="connsiteY15" fmla="*/ 438345 h 533594"/>
                <a:gd name="connsiteX16" fmla="*/ 523875 w 800100"/>
                <a:gd name="connsiteY16" fmla="*/ 381195 h 533594"/>
                <a:gd name="connsiteX17" fmla="*/ 507683 w 800100"/>
                <a:gd name="connsiteY17" fmla="*/ 341190 h 533594"/>
                <a:gd name="connsiteX18" fmla="*/ 552450 w 800100"/>
                <a:gd name="connsiteY18" fmla="*/ 285945 h 533594"/>
                <a:gd name="connsiteX19" fmla="*/ 495300 w 800100"/>
                <a:gd name="connsiteY19" fmla="*/ 228795 h 533594"/>
                <a:gd name="connsiteX20" fmla="*/ 752475 w 800100"/>
                <a:gd name="connsiteY20" fmla="*/ 228795 h 533594"/>
                <a:gd name="connsiteX21" fmla="*/ 800100 w 800100"/>
                <a:gd name="connsiteY21" fmla="*/ 181170 h 533594"/>
                <a:gd name="connsiteX22" fmla="*/ 752475 w 800100"/>
                <a:gd name="connsiteY22" fmla="*/ 133545 h 53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0100" h="533594">
                  <a:moveTo>
                    <a:pt x="752475" y="133545"/>
                  </a:moveTo>
                  <a:lnTo>
                    <a:pt x="280988" y="133545"/>
                  </a:lnTo>
                  <a:lnTo>
                    <a:pt x="457200" y="94492"/>
                  </a:lnTo>
                  <a:cubicBezTo>
                    <a:pt x="482918" y="88777"/>
                    <a:pt x="499110" y="63060"/>
                    <a:pt x="493395" y="37342"/>
                  </a:cubicBezTo>
                  <a:cubicBezTo>
                    <a:pt x="487680" y="11625"/>
                    <a:pt x="461963" y="-4568"/>
                    <a:pt x="436245" y="1147"/>
                  </a:cubicBezTo>
                  <a:lnTo>
                    <a:pt x="179070" y="58297"/>
                  </a:lnTo>
                  <a:cubicBezTo>
                    <a:pt x="169545" y="61155"/>
                    <a:pt x="160020" y="66870"/>
                    <a:pt x="152400" y="76395"/>
                  </a:cubicBezTo>
                  <a:lnTo>
                    <a:pt x="71438" y="181170"/>
                  </a:lnTo>
                  <a:lnTo>
                    <a:pt x="0" y="181170"/>
                  </a:lnTo>
                  <a:lnTo>
                    <a:pt x="0" y="457395"/>
                  </a:lnTo>
                  <a:lnTo>
                    <a:pt x="47625" y="457395"/>
                  </a:lnTo>
                  <a:cubicBezTo>
                    <a:pt x="115253" y="457395"/>
                    <a:pt x="120015" y="533595"/>
                    <a:pt x="247650" y="533595"/>
                  </a:cubicBezTo>
                  <a:cubicBezTo>
                    <a:pt x="278130" y="533595"/>
                    <a:pt x="379095" y="533595"/>
                    <a:pt x="419100" y="533595"/>
                  </a:cubicBezTo>
                  <a:cubicBezTo>
                    <a:pt x="450533" y="533595"/>
                    <a:pt x="476250" y="507877"/>
                    <a:pt x="476250" y="476445"/>
                  </a:cubicBezTo>
                  <a:cubicBezTo>
                    <a:pt x="476250" y="461205"/>
                    <a:pt x="470535" y="447870"/>
                    <a:pt x="461010" y="438345"/>
                  </a:cubicBezTo>
                  <a:cubicBezTo>
                    <a:pt x="462915" y="438345"/>
                    <a:pt x="464820" y="438345"/>
                    <a:pt x="466725" y="438345"/>
                  </a:cubicBezTo>
                  <a:cubicBezTo>
                    <a:pt x="498158" y="438345"/>
                    <a:pt x="523875" y="412627"/>
                    <a:pt x="523875" y="381195"/>
                  </a:cubicBezTo>
                  <a:cubicBezTo>
                    <a:pt x="523875" y="365955"/>
                    <a:pt x="518160" y="351667"/>
                    <a:pt x="507683" y="341190"/>
                  </a:cubicBezTo>
                  <a:cubicBezTo>
                    <a:pt x="533400" y="335475"/>
                    <a:pt x="552450" y="312615"/>
                    <a:pt x="552450" y="285945"/>
                  </a:cubicBezTo>
                  <a:cubicBezTo>
                    <a:pt x="552450" y="254512"/>
                    <a:pt x="526733" y="228795"/>
                    <a:pt x="495300" y="228795"/>
                  </a:cubicBezTo>
                  <a:lnTo>
                    <a:pt x="752475" y="228795"/>
                  </a:lnTo>
                  <a:cubicBezTo>
                    <a:pt x="779145" y="228795"/>
                    <a:pt x="800100" y="207840"/>
                    <a:pt x="800100" y="181170"/>
                  </a:cubicBezTo>
                  <a:cubicBezTo>
                    <a:pt x="800100" y="154500"/>
                    <a:pt x="779145" y="133545"/>
                    <a:pt x="752475" y="133545"/>
                  </a:cubicBez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F4E2714-9D68-DF7B-B7F0-56E8BAA8DE99}"/>
                </a:ext>
              </a:extLst>
            </p:cNvPr>
            <p:cNvGrpSpPr/>
            <p:nvPr/>
          </p:nvGrpSpPr>
          <p:grpSpPr>
            <a:xfrm>
              <a:off x="1261173" y="1647738"/>
              <a:ext cx="1898912" cy="1067874"/>
              <a:chOff x="1261173" y="1647738"/>
              <a:chExt cx="1898912" cy="106787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6A667D-18D8-285B-EDA6-64A188D77C09}"/>
                  </a:ext>
                </a:extLst>
              </p:cNvPr>
              <p:cNvSpPr txBox="1"/>
              <p:nvPr/>
            </p:nvSpPr>
            <p:spPr>
              <a:xfrm>
                <a:off x="1261173" y="2253947"/>
                <a:ext cx="1898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In code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6235EEC-ADCC-7FC1-B36F-8AE6BC240F03}"/>
                  </a:ext>
                </a:extLst>
              </p:cNvPr>
              <p:cNvGrpSpPr/>
              <p:nvPr/>
            </p:nvGrpSpPr>
            <p:grpSpPr>
              <a:xfrm>
                <a:off x="1881421" y="1647738"/>
                <a:ext cx="685800" cy="533400"/>
                <a:chOff x="1937770" y="4018643"/>
                <a:chExt cx="685800" cy="533400"/>
              </a:xfr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effectLst>
                <a:outerShdw blurRad="50800" dist="63500" dir="2700000" algn="tl" rotWithShape="0">
                  <a:prstClr val="black">
                    <a:alpha val="30000"/>
                  </a:prstClr>
                </a:outerShdw>
              </a:effectLst>
            </p:grpSpPr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8E8C77D3-65A0-7064-79FC-89D6479BE236}"/>
                    </a:ext>
                  </a:extLst>
                </p:cNvPr>
                <p:cNvSpPr/>
                <p:nvPr/>
              </p:nvSpPr>
              <p:spPr>
                <a:xfrm>
                  <a:off x="1937770" y="4171043"/>
                  <a:ext cx="76200" cy="76200"/>
                </a:xfrm>
                <a:custGeom>
                  <a:avLst/>
                  <a:gdLst>
                    <a:gd name="connsiteX0" fmla="*/ 76200 w 76200"/>
                    <a:gd name="connsiteY0" fmla="*/ 38100 h 76200"/>
                    <a:gd name="connsiteX1" fmla="*/ 38100 w 76200"/>
                    <a:gd name="connsiteY1" fmla="*/ 76200 h 76200"/>
                    <a:gd name="connsiteX2" fmla="*/ 0 w 76200"/>
                    <a:gd name="connsiteY2" fmla="*/ 38100 h 76200"/>
                    <a:gd name="connsiteX3" fmla="*/ 38100 w 76200"/>
                    <a:gd name="connsiteY3" fmla="*/ 0 h 76200"/>
                    <a:gd name="connsiteX4" fmla="*/ 76200 w 76200"/>
                    <a:gd name="connsiteY4" fmla="*/ 381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" h="7620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E4BFEDBB-9F1D-CD22-AE22-827958CBA7D6}"/>
                    </a:ext>
                  </a:extLst>
                </p:cNvPr>
                <p:cNvSpPr/>
                <p:nvPr/>
              </p:nvSpPr>
              <p:spPr>
                <a:xfrm>
                  <a:off x="2090170" y="4171043"/>
                  <a:ext cx="76200" cy="76200"/>
                </a:xfrm>
                <a:custGeom>
                  <a:avLst/>
                  <a:gdLst>
                    <a:gd name="connsiteX0" fmla="*/ 76200 w 76200"/>
                    <a:gd name="connsiteY0" fmla="*/ 38100 h 76200"/>
                    <a:gd name="connsiteX1" fmla="*/ 38100 w 76200"/>
                    <a:gd name="connsiteY1" fmla="*/ 76200 h 76200"/>
                    <a:gd name="connsiteX2" fmla="*/ 0 w 76200"/>
                    <a:gd name="connsiteY2" fmla="*/ 38100 h 76200"/>
                    <a:gd name="connsiteX3" fmla="*/ 38100 w 76200"/>
                    <a:gd name="connsiteY3" fmla="*/ 0 h 76200"/>
                    <a:gd name="connsiteX4" fmla="*/ 76200 w 76200"/>
                    <a:gd name="connsiteY4" fmla="*/ 381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" h="7620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6999E0E5-031C-792C-99F0-C2C9E9C42BC3}"/>
                    </a:ext>
                  </a:extLst>
                </p:cNvPr>
                <p:cNvSpPr/>
                <p:nvPr/>
              </p:nvSpPr>
              <p:spPr>
                <a:xfrm>
                  <a:off x="2242570" y="4171043"/>
                  <a:ext cx="76200" cy="76200"/>
                </a:xfrm>
                <a:custGeom>
                  <a:avLst/>
                  <a:gdLst>
                    <a:gd name="connsiteX0" fmla="*/ 76200 w 76200"/>
                    <a:gd name="connsiteY0" fmla="*/ 38100 h 76200"/>
                    <a:gd name="connsiteX1" fmla="*/ 38100 w 76200"/>
                    <a:gd name="connsiteY1" fmla="*/ 76200 h 76200"/>
                    <a:gd name="connsiteX2" fmla="*/ 0 w 76200"/>
                    <a:gd name="connsiteY2" fmla="*/ 38100 h 76200"/>
                    <a:gd name="connsiteX3" fmla="*/ 38100 w 76200"/>
                    <a:gd name="connsiteY3" fmla="*/ 0 h 76200"/>
                    <a:gd name="connsiteX4" fmla="*/ 76200 w 76200"/>
                    <a:gd name="connsiteY4" fmla="*/ 381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" h="7620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06827407-0FCE-FBD4-08C9-262A887EF9EF}"/>
                    </a:ext>
                  </a:extLst>
                </p:cNvPr>
                <p:cNvSpPr/>
                <p:nvPr/>
              </p:nvSpPr>
              <p:spPr>
                <a:xfrm>
                  <a:off x="1937770" y="4018643"/>
                  <a:ext cx="228600" cy="76200"/>
                </a:xfrm>
                <a:custGeom>
                  <a:avLst/>
                  <a:gdLst>
                    <a:gd name="connsiteX0" fmla="*/ 0 w 228600"/>
                    <a:gd name="connsiteY0" fmla="*/ 0 h 76200"/>
                    <a:gd name="connsiteX1" fmla="*/ 228600 w 228600"/>
                    <a:gd name="connsiteY1" fmla="*/ 0 h 76200"/>
                    <a:gd name="connsiteX2" fmla="*/ 228600 w 228600"/>
                    <a:gd name="connsiteY2" fmla="*/ 76200 h 76200"/>
                    <a:gd name="connsiteX3" fmla="*/ 0 w 228600"/>
                    <a:gd name="connsiteY3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762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76200"/>
                      </a:lnTo>
                      <a:lnTo>
                        <a:pt x="0" y="762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3D73AA20-522E-8317-FBAB-75737C0D678D}"/>
                    </a:ext>
                  </a:extLst>
                </p:cNvPr>
                <p:cNvSpPr/>
                <p:nvPr/>
              </p:nvSpPr>
              <p:spPr>
                <a:xfrm>
                  <a:off x="2242570" y="4018643"/>
                  <a:ext cx="228600" cy="76200"/>
                </a:xfrm>
                <a:custGeom>
                  <a:avLst/>
                  <a:gdLst>
                    <a:gd name="connsiteX0" fmla="*/ 0 w 228600"/>
                    <a:gd name="connsiteY0" fmla="*/ 0 h 76200"/>
                    <a:gd name="connsiteX1" fmla="*/ 228600 w 228600"/>
                    <a:gd name="connsiteY1" fmla="*/ 0 h 76200"/>
                    <a:gd name="connsiteX2" fmla="*/ 228600 w 228600"/>
                    <a:gd name="connsiteY2" fmla="*/ 76200 h 76200"/>
                    <a:gd name="connsiteX3" fmla="*/ 0 w 228600"/>
                    <a:gd name="connsiteY3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762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76200"/>
                      </a:lnTo>
                      <a:lnTo>
                        <a:pt x="0" y="762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0E2BBE0E-CA53-136F-8D74-1AAE6ABD7FC4}"/>
                    </a:ext>
                  </a:extLst>
                </p:cNvPr>
                <p:cNvSpPr/>
                <p:nvPr/>
              </p:nvSpPr>
              <p:spPr>
                <a:xfrm>
                  <a:off x="1937770" y="4323443"/>
                  <a:ext cx="76200" cy="76200"/>
                </a:xfrm>
                <a:custGeom>
                  <a:avLst/>
                  <a:gdLst>
                    <a:gd name="connsiteX0" fmla="*/ 76200 w 76200"/>
                    <a:gd name="connsiteY0" fmla="*/ 38100 h 76200"/>
                    <a:gd name="connsiteX1" fmla="*/ 38100 w 76200"/>
                    <a:gd name="connsiteY1" fmla="*/ 76200 h 76200"/>
                    <a:gd name="connsiteX2" fmla="*/ 0 w 76200"/>
                    <a:gd name="connsiteY2" fmla="*/ 38100 h 76200"/>
                    <a:gd name="connsiteX3" fmla="*/ 38100 w 76200"/>
                    <a:gd name="connsiteY3" fmla="*/ 0 h 76200"/>
                    <a:gd name="connsiteX4" fmla="*/ 76200 w 76200"/>
                    <a:gd name="connsiteY4" fmla="*/ 381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" h="7620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B72AE24A-4322-BC2B-8F28-72C1130D4F46}"/>
                    </a:ext>
                  </a:extLst>
                </p:cNvPr>
                <p:cNvSpPr/>
                <p:nvPr/>
              </p:nvSpPr>
              <p:spPr>
                <a:xfrm>
                  <a:off x="2090170" y="4323443"/>
                  <a:ext cx="76200" cy="76200"/>
                </a:xfrm>
                <a:custGeom>
                  <a:avLst/>
                  <a:gdLst>
                    <a:gd name="connsiteX0" fmla="*/ 76200 w 76200"/>
                    <a:gd name="connsiteY0" fmla="*/ 38100 h 76200"/>
                    <a:gd name="connsiteX1" fmla="*/ 38100 w 76200"/>
                    <a:gd name="connsiteY1" fmla="*/ 76200 h 76200"/>
                    <a:gd name="connsiteX2" fmla="*/ 0 w 76200"/>
                    <a:gd name="connsiteY2" fmla="*/ 38100 h 76200"/>
                    <a:gd name="connsiteX3" fmla="*/ 38100 w 76200"/>
                    <a:gd name="connsiteY3" fmla="*/ 0 h 76200"/>
                    <a:gd name="connsiteX4" fmla="*/ 76200 w 76200"/>
                    <a:gd name="connsiteY4" fmla="*/ 381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" h="7620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D815710-A0FD-BA2A-C8A5-BB7A16868B23}"/>
                    </a:ext>
                  </a:extLst>
                </p:cNvPr>
                <p:cNvSpPr/>
                <p:nvPr/>
              </p:nvSpPr>
              <p:spPr>
                <a:xfrm>
                  <a:off x="2547370" y="4323443"/>
                  <a:ext cx="76200" cy="76200"/>
                </a:xfrm>
                <a:custGeom>
                  <a:avLst/>
                  <a:gdLst>
                    <a:gd name="connsiteX0" fmla="*/ 76200 w 76200"/>
                    <a:gd name="connsiteY0" fmla="*/ 38100 h 76200"/>
                    <a:gd name="connsiteX1" fmla="*/ 38100 w 76200"/>
                    <a:gd name="connsiteY1" fmla="*/ 76200 h 76200"/>
                    <a:gd name="connsiteX2" fmla="*/ 0 w 76200"/>
                    <a:gd name="connsiteY2" fmla="*/ 38100 h 76200"/>
                    <a:gd name="connsiteX3" fmla="*/ 38100 w 76200"/>
                    <a:gd name="connsiteY3" fmla="*/ 0 h 76200"/>
                    <a:gd name="connsiteX4" fmla="*/ 76200 w 76200"/>
                    <a:gd name="connsiteY4" fmla="*/ 381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" h="7620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101AF4B2-D534-576B-28C9-BDEE74BC62CC}"/>
                    </a:ext>
                  </a:extLst>
                </p:cNvPr>
                <p:cNvSpPr/>
                <p:nvPr/>
              </p:nvSpPr>
              <p:spPr>
                <a:xfrm>
                  <a:off x="2242570" y="4323443"/>
                  <a:ext cx="228600" cy="76200"/>
                </a:xfrm>
                <a:custGeom>
                  <a:avLst/>
                  <a:gdLst>
                    <a:gd name="connsiteX0" fmla="*/ 0 w 228600"/>
                    <a:gd name="connsiteY0" fmla="*/ 0 h 76200"/>
                    <a:gd name="connsiteX1" fmla="*/ 228600 w 228600"/>
                    <a:gd name="connsiteY1" fmla="*/ 0 h 76200"/>
                    <a:gd name="connsiteX2" fmla="*/ 228600 w 228600"/>
                    <a:gd name="connsiteY2" fmla="*/ 76200 h 76200"/>
                    <a:gd name="connsiteX3" fmla="*/ 0 w 228600"/>
                    <a:gd name="connsiteY3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762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76200"/>
                      </a:lnTo>
                      <a:lnTo>
                        <a:pt x="0" y="762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5250A602-550A-157B-316C-E67DA679AE63}"/>
                    </a:ext>
                  </a:extLst>
                </p:cNvPr>
                <p:cNvSpPr/>
                <p:nvPr/>
              </p:nvSpPr>
              <p:spPr>
                <a:xfrm>
                  <a:off x="1947295" y="4475843"/>
                  <a:ext cx="228600" cy="76200"/>
                </a:xfrm>
                <a:custGeom>
                  <a:avLst/>
                  <a:gdLst>
                    <a:gd name="connsiteX0" fmla="*/ 0 w 228600"/>
                    <a:gd name="connsiteY0" fmla="*/ 0 h 76200"/>
                    <a:gd name="connsiteX1" fmla="*/ 228600 w 228600"/>
                    <a:gd name="connsiteY1" fmla="*/ 0 h 76200"/>
                    <a:gd name="connsiteX2" fmla="*/ 228600 w 228600"/>
                    <a:gd name="connsiteY2" fmla="*/ 76200 h 76200"/>
                    <a:gd name="connsiteX3" fmla="*/ 0 w 228600"/>
                    <a:gd name="connsiteY3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762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76200"/>
                      </a:lnTo>
                      <a:lnTo>
                        <a:pt x="0" y="762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3018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064BC04-589D-DF5C-0C52-71FF3FA640F9}"/>
              </a:ext>
            </a:extLst>
          </p:cNvPr>
          <p:cNvGrpSpPr/>
          <p:nvPr/>
        </p:nvGrpSpPr>
        <p:grpSpPr>
          <a:xfrm>
            <a:off x="626386" y="4335844"/>
            <a:ext cx="2147049" cy="1273423"/>
            <a:chOff x="1078124" y="4490920"/>
            <a:chExt cx="2147049" cy="127342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CF00BB3-A4CF-E13E-AD78-0069173D3B65}"/>
                </a:ext>
              </a:extLst>
            </p:cNvPr>
            <p:cNvSpPr/>
            <p:nvPr/>
          </p:nvSpPr>
          <p:spPr>
            <a:xfrm>
              <a:off x="1078124" y="4490920"/>
              <a:ext cx="2147049" cy="1273423"/>
            </a:xfrm>
            <a:prstGeom prst="roundRect">
              <a:avLst>
                <a:gd name="adj" fmla="val 8857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sz="1200" dirty="0">
                <a:solidFill>
                  <a:srgbClr val="B735C4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9464029-8F6E-38D2-AFDD-4D2329F2BF50}"/>
                </a:ext>
              </a:extLst>
            </p:cNvPr>
            <p:cNvSpPr/>
            <p:nvPr/>
          </p:nvSpPr>
          <p:spPr>
            <a:xfrm>
              <a:off x="1228211" y="4624637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Microservice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74CE83E-501D-7F84-D277-87824FCA15C8}"/>
                </a:ext>
              </a:extLst>
            </p:cNvPr>
            <p:cNvSpPr/>
            <p:nvPr/>
          </p:nvSpPr>
          <p:spPr>
            <a:xfrm>
              <a:off x="1228211" y="5316906"/>
              <a:ext cx="1863675" cy="307777"/>
            </a:xfrm>
            <a:prstGeom prst="roundRect">
              <a:avLst>
                <a:gd name="adj" fmla="val 1904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Sidecar Proxy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19" name="Arrow: Up-Down 18">
              <a:extLst>
                <a:ext uri="{FF2B5EF4-FFF2-40B4-BE49-F238E27FC236}">
                  <a16:creationId xmlns:a16="http://schemas.microsoft.com/office/drawing/2014/main" id="{6DD05722-783B-EEA8-FE02-7F9D2D67FE0C}"/>
                </a:ext>
              </a:extLst>
            </p:cNvPr>
            <p:cNvSpPr/>
            <p:nvPr/>
          </p:nvSpPr>
          <p:spPr>
            <a:xfrm rot="10800000">
              <a:off x="1277760" y="4877410"/>
              <a:ext cx="298154" cy="488756"/>
            </a:xfrm>
            <a:prstGeom prst="upDownArrow">
              <a:avLst/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ptos Display" panose="020B0004020202020204" pitchFamily="34" charset="0"/>
              </a:endParaRP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FBEC54-193A-2BDF-02E4-B8DFEC9B9527}"/>
              </a:ext>
            </a:extLst>
          </p:cNvPr>
          <p:cNvSpPr/>
          <p:nvPr/>
        </p:nvSpPr>
        <p:spPr>
          <a:xfrm>
            <a:off x="656073" y="959444"/>
            <a:ext cx="2147049" cy="1273423"/>
          </a:xfrm>
          <a:prstGeom prst="roundRect">
            <a:avLst>
              <a:gd name="adj" fmla="val 8857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200" dirty="0">
              <a:solidFill>
                <a:srgbClr val="B735C4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C0846F5-0B81-EE2F-66CF-25BA8B45EE36}"/>
              </a:ext>
            </a:extLst>
          </p:cNvPr>
          <p:cNvSpPr/>
          <p:nvPr/>
        </p:nvSpPr>
        <p:spPr>
          <a:xfrm>
            <a:off x="806160" y="1093161"/>
            <a:ext cx="1863675" cy="307777"/>
          </a:xfrm>
          <a:prstGeom prst="roundRect">
            <a:avLst>
              <a:gd name="adj" fmla="val 1904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Microservice</a:t>
            </a:r>
            <a:endParaRPr lang="en-GB" sz="1050" dirty="0">
              <a:latin typeface="Aptos Display" panose="020B0004020202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B5D9715-E7CA-FC59-5662-0D669E18496A}"/>
              </a:ext>
            </a:extLst>
          </p:cNvPr>
          <p:cNvSpPr/>
          <p:nvPr/>
        </p:nvSpPr>
        <p:spPr>
          <a:xfrm>
            <a:off x="806160" y="1785430"/>
            <a:ext cx="1863675" cy="307777"/>
          </a:xfrm>
          <a:prstGeom prst="roundRect">
            <a:avLst>
              <a:gd name="adj" fmla="val 1904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Sidecar Proxy</a:t>
            </a:r>
            <a:endParaRPr lang="en-GB" sz="1050" dirty="0">
              <a:latin typeface="Aptos Display" panose="020B0004020202020204" pitchFamily="34" charset="0"/>
            </a:endParaRPr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A9B93D9F-C64A-607F-E373-9ADB116EA880}"/>
              </a:ext>
            </a:extLst>
          </p:cNvPr>
          <p:cNvSpPr/>
          <p:nvPr/>
        </p:nvSpPr>
        <p:spPr>
          <a:xfrm rot="10800000">
            <a:off x="855709" y="1345934"/>
            <a:ext cx="298154" cy="488756"/>
          </a:xfrm>
          <a:prstGeom prst="upDownArrow">
            <a:avLst/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latin typeface="Aptos Display" panose="020B00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B2BB74E-6892-8CAF-161A-6A2A49BDB951}"/>
              </a:ext>
            </a:extLst>
          </p:cNvPr>
          <p:cNvGrpSpPr/>
          <p:nvPr/>
        </p:nvGrpSpPr>
        <p:grpSpPr>
          <a:xfrm>
            <a:off x="656073" y="2647644"/>
            <a:ext cx="2147049" cy="1273423"/>
            <a:chOff x="3608877" y="1400938"/>
            <a:chExt cx="2147049" cy="127342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94E02FF-115B-E678-D136-928DE3953774}"/>
                </a:ext>
              </a:extLst>
            </p:cNvPr>
            <p:cNvSpPr/>
            <p:nvPr/>
          </p:nvSpPr>
          <p:spPr>
            <a:xfrm>
              <a:off x="3608877" y="1400938"/>
              <a:ext cx="2147049" cy="1273423"/>
            </a:xfrm>
            <a:prstGeom prst="roundRect">
              <a:avLst>
                <a:gd name="adj" fmla="val 8857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sz="1200" dirty="0">
                <a:solidFill>
                  <a:srgbClr val="B735C4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AE12C58-8EFD-EC67-8489-ADEDA9D3A57F}"/>
                </a:ext>
              </a:extLst>
            </p:cNvPr>
            <p:cNvSpPr/>
            <p:nvPr/>
          </p:nvSpPr>
          <p:spPr>
            <a:xfrm>
              <a:off x="3758964" y="1534655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Microservice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C3631BB-BD44-AA9A-B3ED-62995E509C82}"/>
                </a:ext>
              </a:extLst>
            </p:cNvPr>
            <p:cNvSpPr/>
            <p:nvPr/>
          </p:nvSpPr>
          <p:spPr>
            <a:xfrm>
              <a:off x="3758964" y="2226924"/>
              <a:ext cx="1863675" cy="307777"/>
            </a:xfrm>
            <a:prstGeom prst="roundRect">
              <a:avLst>
                <a:gd name="adj" fmla="val 1904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Sidecar Proxy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28" name="Arrow: Up-Down 27">
              <a:extLst>
                <a:ext uri="{FF2B5EF4-FFF2-40B4-BE49-F238E27FC236}">
                  <a16:creationId xmlns:a16="http://schemas.microsoft.com/office/drawing/2014/main" id="{54DFC7AE-D6E8-DFFF-9EB9-E0E284308F16}"/>
                </a:ext>
              </a:extLst>
            </p:cNvPr>
            <p:cNvSpPr/>
            <p:nvPr/>
          </p:nvSpPr>
          <p:spPr>
            <a:xfrm rot="10800000">
              <a:off x="3808513" y="1787428"/>
              <a:ext cx="298154" cy="488756"/>
            </a:xfrm>
            <a:prstGeom prst="upDownArrow">
              <a:avLst/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ptos Display" panose="020B00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AFCEFA7-8F14-5F58-E08B-4E6A84D2531F}"/>
              </a:ext>
            </a:extLst>
          </p:cNvPr>
          <p:cNvGrpSpPr/>
          <p:nvPr/>
        </p:nvGrpSpPr>
        <p:grpSpPr>
          <a:xfrm>
            <a:off x="3645072" y="2647644"/>
            <a:ext cx="2147049" cy="1273423"/>
            <a:chOff x="1078124" y="4490920"/>
            <a:chExt cx="2147049" cy="1273423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A8C5C32-F560-57AB-5BDE-63DABFDBF4EC}"/>
                </a:ext>
              </a:extLst>
            </p:cNvPr>
            <p:cNvSpPr/>
            <p:nvPr/>
          </p:nvSpPr>
          <p:spPr>
            <a:xfrm>
              <a:off x="1078124" y="4490920"/>
              <a:ext cx="2147049" cy="1273423"/>
            </a:xfrm>
            <a:prstGeom prst="roundRect">
              <a:avLst>
                <a:gd name="adj" fmla="val 8857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sz="1200" dirty="0">
                <a:solidFill>
                  <a:srgbClr val="B735C4"/>
                </a:solidFill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DADDE0E-3377-9903-9DC8-B964FAD15F68}"/>
                </a:ext>
              </a:extLst>
            </p:cNvPr>
            <p:cNvSpPr/>
            <p:nvPr/>
          </p:nvSpPr>
          <p:spPr>
            <a:xfrm>
              <a:off x="1228211" y="4624637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Microservice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52454FE-6323-8B89-5CDA-9A34B2DFB830}"/>
                </a:ext>
              </a:extLst>
            </p:cNvPr>
            <p:cNvSpPr/>
            <p:nvPr/>
          </p:nvSpPr>
          <p:spPr>
            <a:xfrm>
              <a:off x="1228211" y="5316906"/>
              <a:ext cx="1863675" cy="307777"/>
            </a:xfrm>
            <a:prstGeom prst="roundRect">
              <a:avLst>
                <a:gd name="adj" fmla="val 1904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Sidecar Proxy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36" name="Arrow: Up-Down 35">
              <a:extLst>
                <a:ext uri="{FF2B5EF4-FFF2-40B4-BE49-F238E27FC236}">
                  <a16:creationId xmlns:a16="http://schemas.microsoft.com/office/drawing/2014/main" id="{F217CA3E-FA1B-D0A4-5465-E40E1F06577C}"/>
                </a:ext>
              </a:extLst>
            </p:cNvPr>
            <p:cNvSpPr/>
            <p:nvPr/>
          </p:nvSpPr>
          <p:spPr>
            <a:xfrm rot="10800000">
              <a:off x="1277760" y="4877410"/>
              <a:ext cx="298154" cy="488756"/>
            </a:xfrm>
            <a:prstGeom prst="upDownArrow">
              <a:avLst/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ptos Display" panose="020B00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ED59874-32E9-6397-48D5-F4740350A425}"/>
              </a:ext>
            </a:extLst>
          </p:cNvPr>
          <p:cNvGrpSpPr/>
          <p:nvPr/>
        </p:nvGrpSpPr>
        <p:grpSpPr>
          <a:xfrm>
            <a:off x="6600502" y="4335844"/>
            <a:ext cx="2147049" cy="1273423"/>
            <a:chOff x="1078124" y="4490920"/>
            <a:chExt cx="2147049" cy="1273423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BE8AEA8-7B1C-453A-D58A-DB5B81B502B1}"/>
                </a:ext>
              </a:extLst>
            </p:cNvPr>
            <p:cNvSpPr/>
            <p:nvPr/>
          </p:nvSpPr>
          <p:spPr>
            <a:xfrm>
              <a:off x="1078124" y="4490920"/>
              <a:ext cx="2147049" cy="1273423"/>
            </a:xfrm>
            <a:prstGeom prst="roundRect">
              <a:avLst>
                <a:gd name="adj" fmla="val 8857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sz="1200" dirty="0">
                <a:solidFill>
                  <a:srgbClr val="B735C4"/>
                </a:solidFill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4F314D5-4AAC-BFED-D857-9FA03C2E0318}"/>
                </a:ext>
              </a:extLst>
            </p:cNvPr>
            <p:cNvSpPr/>
            <p:nvPr/>
          </p:nvSpPr>
          <p:spPr>
            <a:xfrm>
              <a:off x="1228211" y="4624637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Microservice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84334C6-7F52-4BF5-9B5E-0DB5FD45B4DF}"/>
                </a:ext>
              </a:extLst>
            </p:cNvPr>
            <p:cNvSpPr/>
            <p:nvPr/>
          </p:nvSpPr>
          <p:spPr>
            <a:xfrm>
              <a:off x="1228211" y="5316906"/>
              <a:ext cx="1863675" cy="307777"/>
            </a:xfrm>
            <a:prstGeom prst="roundRect">
              <a:avLst>
                <a:gd name="adj" fmla="val 1904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Sidecar Proxy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41" name="Arrow: Up-Down 40">
              <a:extLst>
                <a:ext uri="{FF2B5EF4-FFF2-40B4-BE49-F238E27FC236}">
                  <a16:creationId xmlns:a16="http://schemas.microsoft.com/office/drawing/2014/main" id="{471F1C03-CB66-2665-E4C4-CD83C624F576}"/>
                </a:ext>
              </a:extLst>
            </p:cNvPr>
            <p:cNvSpPr/>
            <p:nvPr/>
          </p:nvSpPr>
          <p:spPr>
            <a:xfrm rot="10800000">
              <a:off x="1277760" y="4877410"/>
              <a:ext cx="298154" cy="488756"/>
            </a:xfrm>
            <a:prstGeom prst="upDownArrow">
              <a:avLst/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ptos Display" panose="020B00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6F20CE-65D1-5102-C1C4-6E3DC9D8DD52}"/>
              </a:ext>
            </a:extLst>
          </p:cNvPr>
          <p:cNvGrpSpPr/>
          <p:nvPr/>
        </p:nvGrpSpPr>
        <p:grpSpPr>
          <a:xfrm>
            <a:off x="6630189" y="950254"/>
            <a:ext cx="2147049" cy="1273423"/>
            <a:chOff x="825875" y="959444"/>
            <a:chExt cx="2147049" cy="1273423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FC32DFB-DCDF-DBF3-8054-4E114A406625}"/>
                </a:ext>
              </a:extLst>
            </p:cNvPr>
            <p:cNvSpPr/>
            <p:nvPr/>
          </p:nvSpPr>
          <p:spPr>
            <a:xfrm>
              <a:off x="825875" y="959444"/>
              <a:ext cx="2147049" cy="1273423"/>
            </a:xfrm>
            <a:prstGeom prst="roundRect">
              <a:avLst>
                <a:gd name="adj" fmla="val 8857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sz="1200" dirty="0">
                <a:solidFill>
                  <a:srgbClr val="B735C4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869D3F8-7FB4-3F24-C11D-E8FC509C5437}"/>
                </a:ext>
              </a:extLst>
            </p:cNvPr>
            <p:cNvSpPr/>
            <p:nvPr/>
          </p:nvSpPr>
          <p:spPr>
            <a:xfrm>
              <a:off x="975962" y="1093161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Microservice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A66F93AF-56E1-ED83-9D1E-49ACBD1D605C}"/>
                </a:ext>
              </a:extLst>
            </p:cNvPr>
            <p:cNvSpPr/>
            <p:nvPr/>
          </p:nvSpPr>
          <p:spPr>
            <a:xfrm>
              <a:off x="975962" y="1785430"/>
              <a:ext cx="1863675" cy="307777"/>
            </a:xfrm>
            <a:prstGeom prst="roundRect">
              <a:avLst>
                <a:gd name="adj" fmla="val 1904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Sidecar Proxy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46" name="Arrow: Up-Down 45">
              <a:extLst>
                <a:ext uri="{FF2B5EF4-FFF2-40B4-BE49-F238E27FC236}">
                  <a16:creationId xmlns:a16="http://schemas.microsoft.com/office/drawing/2014/main" id="{C5BAB4D7-DB8E-345A-1F50-2D4BC0278DFC}"/>
                </a:ext>
              </a:extLst>
            </p:cNvPr>
            <p:cNvSpPr/>
            <p:nvPr/>
          </p:nvSpPr>
          <p:spPr>
            <a:xfrm rot="10800000">
              <a:off x="1025511" y="1345934"/>
              <a:ext cx="298154" cy="488756"/>
            </a:xfrm>
            <a:prstGeom prst="upDownArrow">
              <a:avLst/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ptos Display" panose="020B0004020202020204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CC3850D-F9D5-B41E-775C-5DA4D8E6E299}"/>
              </a:ext>
            </a:extLst>
          </p:cNvPr>
          <p:cNvGrpSpPr/>
          <p:nvPr/>
        </p:nvGrpSpPr>
        <p:grpSpPr>
          <a:xfrm>
            <a:off x="6630189" y="2647644"/>
            <a:ext cx="2147049" cy="1273423"/>
            <a:chOff x="3608877" y="1400938"/>
            <a:chExt cx="2147049" cy="127342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6F97515-BA1F-75ED-7479-DA9023A52988}"/>
                </a:ext>
              </a:extLst>
            </p:cNvPr>
            <p:cNvSpPr/>
            <p:nvPr/>
          </p:nvSpPr>
          <p:spPr>
            <a:xfrm>
              <a:off x="3608877" y="1400938"/>
              <a:ext cx="2147049" cy="1273423"/>
            </a:xfrm>
            <a:prstGeom prst="roundRect">
              <a:avLst>
                <a:gd name="adj" fmla="val 8857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sz="1200" dirty="0">
                <a:solidFill>
                  <a:srgbClr val="B735C4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DFC8A8A-7599-7D93-BB95-E838DF574150}"/>
                </a:ext>
              </a:extLst>
            </p:cNvPr>
            <p:cNvSpPr/>
            <p:nvPr/>
          </p:nvSpPr>
          <p:spPr>
            <a:xfrm>
              <a:off x="3758964" y="1534655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Microservice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EBF43EF-4B12-7C7D-0D6F-E840D889121F}"/>
                </a:ext>
              </a:extLst>
            </p:cNvPr>
            <p:cNvSpPr/>
            <p:nvPr/>
          </p:nvSpPr>
          <p:spPr>
            <a:xfrm>
              <a:off x="3758964" y="2226924"/>
              <a:ext cx="1863675" cy="307777"/>
            </a:xfrm>
            <a:prstGeom prst="roundRect">
              <a:avLst>
                <a:gd name="adj" fmla="val 1904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Sidecar Proxy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51" name="Arrow: Up-Down 50">
              <a:extLst>
                <a:ext uri="{FF2B5EF4-FFF2-40B4-BE49-F238E27FC236}">
                  <a16:creationId xmlns:a16="http://schemas.microsoft.com/office/drawing/2014/main" id="{12BCB20B-D0B4-AF8F-92E0-C48776C8C45B}"/>
                </a:ext>
              </a:extLst>
            </p:cNvPr>
            <p:cNvSpPr/>
            <p:nvPr/>
          </p:nvSpPr>
          <p:spPr>
            <a:xfrm rot="10800000">
              <a:off x="3808513" y="1787428"/>
              <a:ext cx="298154" cy="488756"/>
            </a:xfrm>
            <a:prstGeom prst="upDownArrow">
              <a:avLst/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ptos Display" panose="020B0004020202020204" pitchFamily="34" charset="0"/>
              </a:endParaRP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A989834-CE28-9DB3-8567-CE9D700ABA3F}"/>
              </a:ext>
            </a:extLst>
          </p:cNvPr>
          <p:cNvCxnSpPr>
            <a:stCxn id="11" idx="3"/>
            <a:endCxn id="40" idx="1"/>
          </p:cNvCxnSpPr>
          <p:nvPr/>
        </p:nvCxnSpPr>
        <p:spPr>
          <a:xfrm>
            <a:off x="2640148" y="5315719"/>
            <a:ext cx="4110441" cy="0"/>
          </a:xfrm>
          <a:prstGeom prst="straightConnector1">
            <a:avLst/>
          </a:prstGeom>
          <a:ln w="63500">
            <a:solidFill>
              <a:srgbClr val="7F7F7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CF86732-8D51-891D-F4F8-4EDFB22D9BF7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2503512" y="3781407"/>
            <a:ext cx="2223485" cy="1466054"/>
          </a:xfrm>
          <a:prstGeom prst="straightConnector1">
            <a:avLst/>
          </a:prstGeom>
          <a:ln w="63500">
            <a:solidFill>
              <a:srgbClr val="7F7F7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F939B89-E1E6-4ED8-607E-3E985F778BD9}"/>
              </a:ext>
            </a:extLst>
          </p:cNvPr>
          <p:cNvCxnSpPr>
            <a:cxnSpLocks/>
            <a:stCxn id="35" idx="3"/>
            <a:endCxn id="50" idx="1"/>
          </p:cNvCxnSpPr>
          <p:nvPr/>
        </p:nvCxnSpPr>
        <p:spPr>
          <a:xfrm>
            <a:off x="5658834" y="3627519"/>
            <a:ext cx="1121442" cy="0"/>
          </a:xfrm>
          <a:prstGeom prst="straightConnector1">
            <a:avLst/>
          </a:prstGeom>
          <a:ln w="63500">
            <a:solidFill>
              <a:srgbClr val="7F7F7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FEF0D38-E0BD-3918-F146-DB55A6E4BD57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2669835" y="3627519"/>
            <a:ext cx="1125324" cy="0"/>
          </a:xfrm>
          <a:prstGeom prst="straightConnector1">
            <a:avLst/>
          </a:prstGeom>
          <a:ln w="63500">
            <a:solidFill>
              <a:srgbClr val="7F7F7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FA2C8BA6-D86F-978A-835D-4F68FA581EDE}"/>
              </a:ext>
            </a:extLst>
          </p:cNvPr>
          <p:cNvCxnSpPr>
            <a:stCxn id="50" idx="3"/>
            <a:endCxn id="40" idx="3"/>
          </p:cNvCxnSpPr>
          <p:nvPr/>
        </p:nvCxnSpPr>
        <p:spPr>
          <a:xfrm flipH="1">
            <a:off x="8614264" y="3627519"/>
            <a:ext cx="29687" cy="1688200"/>
          </a:xfrm>
          <a:prstGeom prst="curvedConnector3">
            <a:avLst>
              <a:gd name="adj1" fmla="val -3137033"/>
            </a:avLst>
          </a:prstGeom>
          <a:ln w="63500">
            <a:solidFill>
              <a:srgbClr val="7F7F7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277D7F0-4070-29AC-37C4-0E7C455B27CC}"/>
              </a:ext>
            </a:extLst>
          </p:cNvPr>
          <p:cNvCxnSpPr>
            <a:cxnSpLocks/>
          </p:cNvCxnSpPr>
          <p:nvPr/>
        </p:nvCxnSpPr>
        <p:spPr>
          <a:xfrm flipH="1">
            <a:off x="5658834" y="1987864"/>
            <a:ext cx="1228445" cy="1468427"/>
          </a:xfrm>
          <a:prstGeom prst="straightConnector1">
            <a:avLst/>
          </a:prstGeom>
          <a:ln w="63500">
            <a:solidFill>
              <a:srgbClr val="7F7F7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9E99D576-C469-8622-2702-A69E3BC4A487}"/>
              </a:ext>
            </a:extLst>
          </p:cNvPr>
          <p:cNvCxnSpPr>
            <a:cxnSpLocks/>
            <a:stCxn id="22" idx="1"/>
            <a:endCxn id="27" idx="1"/>
          </p:cNvCxnSpPr>
          <p:nvPr/>
        </p:nvCxnSpPr>
        <p:spPr>
          <a:xfrm rot="10800000" flipV="1">
            <a:off x="806160" y="1939319"/>
            <a:ext cx="12700" cy="1688200"/>
          </a:xfrm>
          <a:prstGeom prst="curvedConnector3">
            <a:avLst>
              <a:gd name="adj1" fmla="val 4743843"/>
            </a:avLst>
          </a:prstGeom>
          <a:ln w="63500">
            <a:solidFill>
              <a:srgbClr val="7F7F7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623DAA3-BE71-00E0-6F5D-677B6F89769E}"/>
              </a:ext>
            </a:extLst>
          </p:cNvPr>
          <p:cNvSpPr txBox="1"/>
          <p:nvPr/>
        </p:nvSpPr>
        <p:spPr>
          <a:xfrm>
            <a:off x="2640148" y="5037559"/>
            <a:ext cx="41006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HTTP</a:t>
            </a:r>
            <a:endParaRPr lang="en-GB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B4EFDD6-1959-56EC-D605-29C417B1C65B}"/>
              </a:ext>
            </a:extLst>
          </p:cNvPr>
          <p:cNvSpPr txBox="1"/>
          <p:nvPr/>
        </p:nvSpPr>
        <p:spPr>
          <a:xfrm rot="19610937">
            <a:off x="2331836" y="4240813"/>
            <a:ext cx="24898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err="1">
                <a:latin typeface="Aptos Display" panose="020B0004020202020204" pitchFamily="34" charset="0"/>
              </a:rPr>
              <a:t>gRPC</a:t>
            </a:r>
            <a:endParaRPr lang="en-GB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6CAE7DE-0D3D-14A8-9B85-E638F17247BE}"/>
              </a:ext>
            </a:extLst>
          </p:cNvPr>
          <p:cNvSpPr txBox="1"/>
          <p:nvPr/>
        </p:nvSpPr>
        <p:spPr>
          <a:xfrm>
            <a:off x="2682536" y="3336071"/>
            <a:ext cx="11126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err="1">
                <a:latin typeface="Aptos Display" panose="020B0004020202020204" pitchFamily="34" charset="0"/>
              </a:rPr>
              <a:t>gRPC</a:t>
            </a:r>
            <a:endParaRPr lang="en-GB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72C5C40-9470-648C-15F5-5C4B488667F5}"/>
              </a:ext>
            </a:extLst>
          </p:cNvPr>
          <p:cNvSpPr txBox="1"/>
          <p:nvPr/>
        </p:nvSpPr>
        <p:spPr>
          <a:xfrm rot="16200000">
            <a:off x="-497281" y="2631087"/>
            <a:ext cx="1715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HTTP</a:t>
            </a:r>
            <a:endParaRPr lang="en-GB" sz="12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EC96F7-7BD0-8A6B-9532-E8F244C0ECFF}"/>
              </a:ext>
            </a:extLst>
          </p:cNvPr>
          <p:cNvSpPr txBox="1"/>
          <p:nvPr/>
        </p:nvSpPr>
        <p:spPr>
          <a:xfrm rot="5400000">
            <a:off x="8538792" y="4301998"/>
            <a:ext cx="1715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err="1">
                <a:latin typeface="Aptos Display" panose="020B0004020202020204" pitchFamily="34" charset="0"/>
              </a:rPr>
              <a:t>gRPC</a:t>
            </a:r>
            <a:endParaRPr lang="en-GB" sz="12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4CF063B-E6CB-EDCC-B765-95434FEDA386}"/>
              </a:ext>
            </a:extLst>
          </p:cNvPr>
          <p:cNvSpPr txBox="1"/>
          <p:nvPr/>
        </p:nvSpPr>
        <p:spPr>
          <a:xfrm>
            <a:off x="4170859" y="3338080"/>
            <a:ext cx="41006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HTTP</a:t>
            </a:r>
            <a:endParaRPr lang="en-GB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D23BDFE-0391-B559-3CAD-E6E52F55CC50}"/>
              </a:ext>
            </a:extLst>
          </p:cNvPr>
          <p:cNvSpPr txBox="1"/>
          <p:nvPr/>
        </p:nvSpPr>
        <p:spPr>
          <a:xfrm rot="18552224">
            <a:off x="4230059" y="2383657"/>
            <a:ext cx="41006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HTTP</a:t>
            </a:r>
            <a:endParaRPr lang="en-GB" sz="1200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34E28E7-952A-2271-3D2C-52BF4F0D7731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2669835" y="1939318"/>
            <a:ext cx="4110441" cy="1"/>
          </a:xfrm>
          <a:prstGeom prst="straightConnector1">
            <a:avLst/>
          </a:prstGeom>
          <a:ln w="63500">
            <a:solidFill>
              <a:srgbClr val="7F7F7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23B531F-E3E3-EA0F-AF94-2CAFB6C16D16}"/>
              </a:ext>
            </a:extLst>
          </p:cNvPr>
          <p:cNvSpPr txBox="1"/>
          <p:nvPr/>
        </p:nvSpPr>
        <p:spPr>
          <a:xfrm>
            <a:off x="2640148" y="1686405"/>
            <a:ext cx="41006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err="1">
                <a:latin typeface="Aptos Display" panose="020B0004020202020204" pitchFamily="34" charset="0"/>
              </a:rPr>
              <a:t>gRPC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05672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1E9BD004-11F7-997F-ECBD-7A6BB84F775F}"/>
              </a:ext>
            </a:extLst>
          </p:cNvPr>
          <p:cNvGrpSpPr/>
          <p:nvPr/>
        </p:nvGrpSpPr>
        <p:grpSpPr>
          <a:xfrm>
            <a:off x="340713" y="1086094"/>
            <a:ext cx="8595393" cy="2936433"/>
            <a:chOff x="340713" y="1086094"/>
            <a:chExt cx="8595393" cy="29364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DE212A-00E3-B0E3-EB73-C5EF9F54D857}"/>
                </a:ext>
              </a:extLst>
            </p:cNvPr>
            <p:cNvGrpSpPr/>
            <p:nvPr/>
          </p:nvGrpSpPr>
          <p:grpSpPr>
            <a:xfrm>
              <a:off x="423333" y="1086094"/>
              <a:ext cx="8430155" cy="2342906"/>
              <a:chOff x="451908" y="3270388"/>
              <a:chExt cx="8430155" cy="2342906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267BEAA-5312-170F-B586-669003D975AE}"/>
                  </a:ext>
                </a:extLst>
              </p:cNvPr>
              <p:cNvCxnSpPr>
                <a:cxnSpLocks/>
                <a:endCxn id="8" idx="0"/>
              </p:cNvCxnSpPr>
              <p:nvPr/>
            </p:nvCxnSpPr>
            <p:spPr>
              <a:xfrm>
                <a:off x="1699910" y="3491057"/>
                <a:ext cx="1" cy="582632"/>
              </a:xfrm>
              <a:prstGeom prst="straightConnector1">
                <a:avLst/>
              </a:prstGeom>
              <a:ln w="60325">
                <a:gradFill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5400000" scaled="1"/>
                </a:gra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CF00BB3-A4CF-E13E-AD78-0069173D3B65}"/>
                  </a:ext>
                </a:extLst>
              </p:cNvPr>
              <p:cNvSpPr/>
              <p:nvPr/>
            </p:nvSpPr>
            <p:spPr>
              <a:xfrm>
                <a:off x="626386" y="4073689"/>
                <a:ext cx="2147049" cy="1535579"/>
              </a:xfrm>
              <a:prstGeom prst="roundRect">
                <a:avLst>
                  <a:gd name="adj" fmla="val 8857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C#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9464029-8F6E-38D2-AFDD-4D2329F2BF50}"/>
                  </a:ext>
                </a:extLst>
              </p:cNvPr>
              <p:cNvSpPr/>
              <p:nvPr/>
            </p:nvSpPr>
            <p:spPr>
              <a:xfrm>
                <a:off x="776473" y="44695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Microservice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74CE83E-501D-7F84-D277-87824FCA15C8}"/>
                  </a:ext>
                </a:extLst>
              </p:cNvPr>
              <p:cNvSpPr/>
              <p:nvPr/>
            </p:nvSpPr>
            <p:spPr>
              <a:xfrm>
                <a:off x="776473" y="5161830"/>
                <a:ext cx="1863675" cy="307777"/>
              </a:xfrm>
              <a:prstGeom prst="roundRect">
                <a:avLst>
                  <a:gd name="adj" fmla="val 19043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Sidecar Proxy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19" name="Arrow: Up-Down 18">
                <a:extLst>
                  <a:ext uri="{FF2B5EF4-FFF2-40B4-BE49-F238E27FC236}">
                    <a16:creationId xmlns:a16="http://schemas.microsoft.com/office/drawing/2014/main" id="{6DD05722-783B-EEA8-FE02-7F9D2D67FE0C}"/>
                  </a:ext>
                </a:extLst>
              </p:cNvPr>
              <p:cNvSpPr/>
              <p:nvPr/>
            </p:nvSpPr>
            <p:spPr>
              <a:xfrm rot="10800000">
                <a:off x="826022" y="4722334"/>
                <a:ext cx="298154" cy="488756"/>
              </a:xfrm>
              <a:prstGeom prst="upDownArrow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latin typeface="Aptos Display" panose="020B0004020202020204" pitchFamily="34" charset="0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A8C5C32-F560-57AB-5BDE-63DABFDBF4EC}"/>
                  </a:ext>
                </a:extLst>
              </p:cNvPr>
              <p:cNvSpPr/>
              <p:nvPr/>
            </p:nvSpPr>
            <p:spPr>
              <a:xfrm>
                <a:off x="3651530" y="4073689"/>
                <a:ext cx="2147049" cy="1539605"/>
              </a:xfrm>
              <a:prstGeom prst="roundRect">
                <a:avLst>
                  <a:gd name="adj" fmla="val 8857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Java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8DADDE0E-3377-9903-9DC8-B964FAD15F68}"/>
                  </a:ext>
                </a:extLst>
              </p:cNvPr>
              <p:cNvSpPr/>
              <p:nvPr/>
            </p:nvSpPr>
            <p:spPr>
              <a:xfrm>
                <a:off x="3801617" y="4473588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Microservice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52454FE-6323-8B89-5CDA-9A34B2DFB830}"/>
                  </a:ext>
                </a:extLst>
              </p:cNvPr>
              <p:cNvSpPr/>
              <p:nvPr/>
            </p:nvSpPr>
            <p:spPr>
              <a:xfrm>
                <a:off x="3801617" y="5165857"/>
                <a:ext cx="1863675" cy="307777"/>
              </a:xfrm>
              <a:prstGeom prst="roundRect">
                <a:avLst>
                  <a:gd name="adj" fmla="val 19043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Sidecar Proxy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36" name="Arrow: Up-Down 35">
                <a:extLst>
                  <a:ext uri="{FF2B5EF4-FFF2-40B4-BE49-F238E27FC236}">
                    <a16:creationId xmlns:a16="http://schemas.microsoft.com/office/drawing/2014/main" id="{F217CA3E-FA1B-D0A4-5465-E40E1F06577C}"/>
                  </a:ext>
                </a:extLst>
              </p:cNvPr>
              <p:cNvSpPr/>
              <p:nvPr/>
            </p:nvSpPr>
            <p:spPr>
              <a:xfrm rot="10800000">
                <a:off x="3851166" y="4726361"/>
                <a:ext cx="298154" cy="488756"/>
              </a:xfrm>
              <a:prstGeom prst="upDownArrow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latin typeface="Aptos Display" panose="020B0004020202020204" pitchFamily="34" charset="0"/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5BE8AEA8-7B1C-453A-D58A-DB5B81B502B1}"/>
                  </a:ext>
                </a:extLst>
              </p:cNvPr>
              <p:cNvSpPr/>
              <p:nvPr/>
            </p:nvSpPr>
            <p:spPr>
              <a:xfrm>
                <a:off x="6600502" y="4069664"/>
                <a:ext cx="2147049" cy="1539604"/>
              </a:xfrm>
              <a:prstGeom prst="roundRect">
                <a:avLst>
                  <a:gd name="adj" fmla="val 8857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Golang</a:t>
                </a: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14F314D5-4AAC-BFED-D857-9FA03C2E0318}"/>
                  </a:ext>
                </a:extLst>
              </p:cNvPr>
              <p:cNvSpPr/>
              <p:nvPr/>
            </p:nvSpPr>
            <p:spPr>
              <a:xfrm>
                <a:off x="6750589" y="44695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Microservice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A84334C6-7F52-4BF5-9B5E-0DB5FD45B4DF}"/>
                  </a:ext>
                </a:extLst>
              </p:cNvPr>
              <p:cNvSpPr/>
              <p:nvPr/>
            </p:nvSpPr>
            <p:spPr>
              <a:xfrm>
                <a:off x="6750589" y="5161830"/>
                <a:ext cx="1863675" cy="307777"/>
              </a:xfrm>
              <a:prstGeom prst="roundRect">
                <a:avLst>
                  <a:gd name="adj" fmla="val 19043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Sidecar Proxy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41" name="Arrow: Up-Down 40">
                <a:extLst>
                  <a:ext uri="{FF2B5EF4-FFF2-40B4-BE49-F238E27FC236}">
                    <a16:creationId xmlns:a16="http://schemas.microsoft.com/office/drawing/2014/main" id="{471F1C03-CB66-2665-E4C4-CD83C624F576}"/>
                  </a:ext>
                </a:extLst>
              </p:cNvPr>
              <p:cNvSpPr/>
              <p:nvPr/>
            </p:nvSpPr>
            <p:spPr>
              <a:xfrm rot="10800000">
                <a:off x="6800138" y="4722334"/>
                <a:ext cx="298154" cy="488756"/>
              </a:xfrm>
              <a:prstGeom prst="upDownArrow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latin typeface="Aptos Display" panose="020B0004020202020204" pitchFamily="34" charset="0"/>
                </a:endParaRP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AA989834-CE28-9DB3-8567-CE9D700ABA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3435" y="5315719"/>
                <a:ext cx="878095" cy="0"/>
              </a:xfrm>
              <a:prstGeom prst="straightConnector1">
                <a:avLst/>
              </a:prstGeom>
              <a:ln w="63500">
                <a:solidFill>
                  <a:srgbClr val="7F7F7F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623DAA3-BE71-00E0-6F5D-677B6F89769E}"/>
                  </a:ext>
                </a:extLst>
              </p:cNvPr>
              <p:cNvSpPr txBox="1"/>
              <p:nvPr/>
            </p:nvSpPr>
            <p:spPr>
              <a:xfrm>
                <a:off x="2640149" y="5037559"/>
                <a:ext cx="107773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HTTP</a:t>
                </a:r>
                <a:endParaRPr lang="en-GB" sz="1200" dirty="0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E34E28E7-952A-2271-3D2C-52BF4F0D77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8579" y="5311080"/>
                <a:ext cx="801923" cy="0"/>
              </a:xfrm>
              <a:prstGeom prst="straightConnector1">
                <a:avLst/>
              </a:prstGeom>
              <a:ln w="63500">
                <a:solidFill>
                  <a:srgbClr val="7F7F7F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23B531F-E3E3-EA0F-AF94-2CAFB6C16D16}"/>
                  </a:ext>
                </a:extLst>
              </p:cNvPr>
              <p:cNvSpPr txBox="1"/>
              <p:nvPr/>
            </p:nvSpPr>
            <p:spPr>
              <a:xfrm>
                <a:off x="5689313" y="5029883"/>
                <a:ext cx="103650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 err="1">
                    <a:latin typeface="Aptos Display" panose="020B0004020202020204" pitchFamily="34" charset="0"/>
                  </a:rPr>
                  <a:t>gRPC</a:t>
                </a:r>
                <a:endParaRPr lang="en-GB" sz="1200" dirty="0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6F600C5-07B4-57E7-BE6D-CC183B85B1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9024" y="3491057"/>
                <a:ext cx="1" cy="582632"/>
              </a:xfrm>
              <a:prstGeom prst="straightConnector1">
                <a:avLst/>
              </a:prstGeom>
              <a:ln w="60325">
                <a:gradFill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5400000" scaled="1"/>
                </a:gra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5E8A8A8-6918-D123-3C9F-404E3338AA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2426" y="3491057"/>
                <a:ext cx="1" cy="582632"/>
              </a:xfrm>
              <a:prstGeom prst="straightConnector1">
                <a:avLst/>
              </a:prstGeom>
              <a:ln w="60325">
                <a:gradFill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5400000" scaled="1"/>
                </a:gra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C31FD1D2-8625-4838-ECEA-2CD316E835D8}"/>
                  </a:ext>
                </a:extLst>
              </p:cNvPr>
              <p:cNvSpPr/>
              <p:nvPr/>
            </p:nvSpPr>
            <p:spPr>
              <a:xfrm>
                <a:off x="451908" y="3270388"/>
                <a:ext cx="8430155" cy="30167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Aptos Display" panose="020B0004020202020204" pitchFamily="34" charset="0"/>
                  </a:rPr>
                  <a:t>Control Plane</a:t>
                </a:r>
                <a:endParaRPr lang="en-GB" sz="1400" dirty="0">
                  <a:latin typeface="Aptos Display" panose="020B0004020202020204" pitchFamily="34" charset="0"/>
                </a:endParaRPr>
              </a:p>
            </p:txBody>
          </p:sp>
        </p:grp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890D4E6-049E-D84A-EF65-2F61E611A5CD}"/>
                </a:ext>
              </a:extLst>
            </p:cNvPr>
            <p:cNvSpPr/>
            <p:nvPr/>
          </p:nvSpPr>
          <p:spPr>
            <a:xfrm>
              <a:off x="340713" y="1598080"/>
              <a:ext cx="8595393" cy="2269978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A5A421-A13C-4FC6-45AC-5BDB17942A34}"/>
                </a:ext>
              </a:extLst>
            </p:cNvPr>
            <p:cNvSpPr txBox="1"/>
            <p:nvPr/>
          </p:nvSpPr>
          <p:spPr>
            <a:xfrm>
              <a:off x="4139430" y="3714750"/>
              <a:ext cx="103451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Data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8246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C6B3FF-08E3-48E6-1DF0-568CBACDA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640"/>
            <a:ext cx="12192000" cy="608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84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1B2D5D36-1711-E19A-A947-21A8B612F388}"/>
              </a:ext>
            </a:extLst>
          </p:cNvPr>
          <p:cNvGrpSpPr/>
          <p:nvPr/>
        </p:nvGrpSpPr>
        <p:grpSpPr>
          <a:xfrm>
            <a:off x="8245561" y="2776078"/>
            <a:ext cx="2988745" cy="2710054"/>
            <a:chOff x="7431174" y="2453531"/>
            <a:chExt cx="2988745" cy="27100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F1CF11C-A2C0-9D32-0DD2-C34DB534B82E}"/>
                </a:ext>
              </a:extLst>
            </p:cNvPr>
            <p:cNvGrpSpPr/>
            <p:nvPr/>
          </p:nvGrpSpPr>
          <p:grpSpPr>
            <a:xfrm>
              <a:off x="7431174" y="4310906"/>
              <a:ext cx="2988745" cy="852679"/>
              <a:chOff x="6297699" y="1120031"/>
              <a:chExt cx="2988745" cy="852679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D06946F-3EA2-FFBC-E477-1FAE1E395CD6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Microservice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6E8A0E5-C031-A32B-235E-AE0FBADBFFB4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Service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grpSp>
            <p:nvGrpSpPr>
              <p:cNvPr id="7" name="Graphic 47" descr="Database with solid fill">
                <a:extLst>
                  <a:ext uri="{FF2B5EF4-FFF2-40B4-BE49-F238E27FC236}">
                    <a16:creationId xmlns:a16="http://schemas.microsoft.com/office/drawing/2014/main" id="{60BAA1B0-712C-DE61-6CE2-B5BA5F3ECE93}"/>
                  </a:ext>
                </a:extLst>
              </p:cNvPr>
              <p:cNvGrpSpPr/>
              <p:nvPr/>
            </p:nvGrpSpPr>
            <p:grpSpPr>
              <a:xfrm>
                <a:off x="8787647" y="1369332"/>
                <a:ext cx="325564" cy="441834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A5E49104-25D7-A25A-A559-B5CC6C00AB60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1811822D-2C21-38DF-45C1-0D370298B25D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8FDFCEF2-D400-9F2A-58D5-47E6549D430A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FB88CDDC-FDD5-1E01-710F-427CF7A8DD16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78E85E76-5C59-6550-15FB-3901404B7683}"/>
                  </a:ext>
                </a:extLst>
              </p:cNvPr>
              <p:cNvCxnSpPr>
                <a:stCxn id="6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0A76FBA0-3EBC-5FD8-E605-F16855B0738D}"/>
                </a:ext>
              </a:extLst>
            </p:cNvPr>
            <p:cNvSpPr/>
            <p:nvPr/>
          </p:nvSpPr>
          <p:spPr>
            <a:xfrm>
              <a:off x="7431174" y="3377456"/>
              <a:ext cx="2988745" cy="85267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Microservice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3999AAB-D188-2E5C-A3A1-33A117BCBD73}"/>
                </a:ext>
              </a:extLst>
            </p:cNvPr>
            <p:cNvSpPr/>
            <p:nvPr/>
          </p:nvSpPr>
          <p:spPr>
            <a:xfrm>
              <a:off x="7565653" y="3693786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Service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grpSp>
          <p:nvGrpSpPr>
            <p:cNvPr id="36" name="Graphic 47" descr="Database with solid fill">
              <a:extLst>
                <a:ext uri="{FF2B5EF4-FFF2-40B4-BE49-F238E27FC236}">
                  <a16:creationId xmlns:a16="http://schemas.microsoft.com/office/drawing/2014/main" id="{73BB24DE-D6CE-CD91-10B6-316E4CD01122}"/>
                </a:ext>
              </a:extLst>
            </p:cNvPr>
            <p:cNvGrpSpPr/>
            <p:nvPr/>
          </p:nvGrpSpPr>
          <p:grpSpPr>
            <a:xfrm>
              <a:off x="9921122" y="3626757"/>
              <a:ext cx="325564" cy="441834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E6CE923-3193-3E4D-A9DF-757CB80420DF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648E92E-457A-299F-6D3A-900339AE7E9A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24BDBDA-42E9-DD2F-4617-0A9370FEF527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8A15ECE-3D38-BE22-57F2-7400528ED489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E29F8AD-FD24-668E-DC78-6436C067BB5F}"/>
                </a:ext>
              </a:extLst>
            </p:cNvPr>
            <p:cNvCxnSpPr>
              <a:stCxn id="35" idx="3"/>
            </p:cNvCxnSpPr>
            <p:nvPr/>
          </p:nvCxnSpPr>
          <p:spPr>
            <a:xfrm flipV="1">
              <a:off x="9429328" y="3847674"/>
              <a:ext cx="491794" cy="1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570B132-047F-293E-4A89-3FBC9B63ACEB}"/>
                </a:ext>
              </a:extLst>
            </p:cNvPr>
            <p:cNvGrpSpPr/>
            <p:nvPr/>
          </p:nvGrpSpPr>
          <p:grpSpPr>
            <a:xfrm>
              <a:off x="7431174" y="2453531"/>
              <a:ext cx="2988745" cy="852679"/>
              <a:chOff x="6297699" y="1120031"/>
              <a:chExt cx="2988745" cy="852679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633242A-06A9-A511-72D6-B91E56A35770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Microservice</a:t>
                </a: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F2C7E335-6348-EAC9-179D-D876553B6C67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Service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grpSp>
            <p:nvGrpSpPr>
              <p:cNvPr id="45" name="Graphic 47" descr="Database with solid fill">
                <a:extLst>
                  <a:ext uri="{FF2B5EF4-FFF2-40B4-BE49-F238E27FC236}">
                    <a16:creationId xmlns:a16="http://schemas.microsoft.com/office/drawing/2014/main" id="{CB7353B7-7E1A-52AC-62B9-E360E872D104}"/>
                  </a:ext>
                </a:extLst>
              </p:cNvPr>
              <p:cNvGrpSpPr/>
              <p:nvPr/>
            </p:nvGrpSpPr>
            <p:grpSpPr>
              <a:xfrm>
                <a:off x="8787647" y="1369332"/>
                <a:ext cx="325564" cy="441834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44FD75A5-5FB9-9927-52E4-851351F2A68C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AAF609A8-68E2-E07D-B21A-404EC8B2F044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D09453A-9972-7207-4395-02DECC26D5C8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695E498C-7DE0-A55C-D9A8-5E6408C194CA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218B2973-F5B3-0888-687D-CF6D68888B2E}"/>
                  </a:ext>
                </a:extLst>
              </p:cNvPr>
              <p:cNvCxnSpPr>
                <a:stCxn id="44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9D9C943-8D1B-476B-270B-E51A1FFB59BD}"/>
              </a:ext>
            </a:extLst>
          </p:cNvPr>
          <p:cNvSpPr/>
          <p:nvPr/>
        </p:nvSpPr>
        <p:spPr>
          <a:xfrm>
            <a:off x="1347981" y="2871490"/>
            <a:ext cx="2526084" cy="307777"/>
          </a:xfrm>
          <a:prstGeom prst="roundRect">
            <a:avLst>
              <a:gd name="adj" fmla="val 1904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Shared Services</a:t>
            </a:r>
            <a:endParaRPr lang="en-GB" sz="1050" dirty="0">
              <a:latin typeface="Aptos Display" panose="020B000402020202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83D2F5A-C435-8EC7-5EF5-D852FF689866}"/>
              </a:ext>
            </a:extLst>
          </p:cNvPr>
          <p:cNvGrpSpPr/>
          <p:nvPr/>
        </p:nvGrpSpPr>
        <p:grpSpPr>
          <a:xfrm>
            <a:off x="1285504" y="3480338"/>
            <a:ext cx="2651038" cy="980232"/>
            <a:chOff x="1206588" y="5206257"/>
            <a:chExt cx="2651038" cy="980232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5EF3012-581B-979C-BBEE-4EDCBC77E6AF}"/>
                </a:ext>
              </a:extLst>
            </p:cNvPr>
            <p:cNvSpPr/>
            <p:nvPr/>
          </p:nvSpPr>
          <p:spPr>
            <a:xfrm>
              <a:off x="1206588" y="5206257"/>
              <a:ext cx="2651038" cy="98023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Single shared relational database</a:t>
              </a:r>
            </a:p>
          </p:txBody>
        </p:sp>
        <p:grpSp>
          <p:nvGrpSpPr>
            <p:cNvPr id="53" name="Graphic 47" descr="Database with solid fill">
              <a:extLst>
                <a:ext uri="{FF2B5EF4-FFF2-40B4-BE49-F238E27FC236}">
                  <a16:creationId xmlns:a16="http://schemas.microsoft.com/office/drawing/2014/main" id="{22DDE434-30D6-B81C-E8E2-98A07F5E5220}"/>
                </a:ext>
              </a:extLst>
            </p:cNvPr>
            <p:cNvGrpSpPr/>
            <p:nvPr/>
          </p:nvGrpSpPr>
          <p:grpSpPr>
            <a:xfrm>
              <a:off x="2375395" y="5537340"/>
              <a:ext cx="325564" cy="441834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856E7CB-DA69-0CC4-8676-5321AA53E3F3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336AAB-A25C-84AE-909A-BD33B27D3C10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5F15A52-AD56-DBC3-7A47-785653B8D289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524BB33-C0F8-E54A-A84A-3B8C53B2A466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A41B655-FA2B-2CC8-14BD-909E84AFCEDE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>
          <a:xfrm>
            <a:off x="2611023" y="3179267"/>
            <a:ext cx="0" cy="301071"/>
          </a:xfrm>
          <a:prstGeom prst="straightConnector1">
            <a:avLst/>
          </a:prstGeom>
          <a:ln>
            <a:solidFill>
              <a:srgbClr val="B735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BC5087-ADA3-0686-EBC4-3AC2C27197F1}"/>
              </a:ext>
            </a:extLst>
          </p:cNvPr>
          <p:cNvGrpSpPr/>
          <p:nvPr/>
        </p:nvGrpSpPr>
        <p:grpSpPr>
          <a:xfrm>
            <a:off x="1054136" y="242483"/>
            <a:ext cx="2160425" cy="1824241"/>
            <a:chOff x="3392552" y="266497"/>
            <a:chExt cx="2160425" cy="182424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8975430-638F-F3DD-DB28-7968863E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3796" y="477554"/>
              <a:ext cx="2129181" cy="1575083"/>
            </a:xfrm>
            <a:prstGeom prst="rect">
              <a:avLst/>
            </a:prstGeom>
          </p:spPr>
        </p:pic>
        <p:sp>
          <p:nvSpPr>
            <p:cNvPr id="68" name="Frame 67">
              <a:extLst>
                <a:ext uri="{FF2B5EF4-FFF2-40B4-BE49-F238E27FC236}">
                  <a16:creationId xmlns:a16="http://schemas.microsoft.com/office/drawing/2014/main" id="{54DA4365-D21F-FE12-9EA4-B90041A7230C}"/>
                </a:ext>
              </a:extLst>
            </p:cNvPr>
            <p:cNvSpPr/>
            <p:nvPr/>
          </p:nvSpPr>
          <p:spPr>
            <a:xfrm>
              <a:off x="3392552" y="438150"/>
              <a:ext cx="2160425" cy="1652588"/>
            </a:xfrm>
            <a:prstGeom prst="frame">
              <a:avLst>
                <a:gd name="adj1" fmla="val 1837"/>
              </a:avLst>
            </a:pr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BA40D95-DD54-429C-188D-09DB50E3C591}"/>
                </a:ext>
              </a:extLst>
            </p:cNvPr>
            <p:cNvSpPr/>
            <p:nvPr/>
          </p:nvSpPr>
          <p:spPr>
            <a:xfrm>
              <a:off x="3392552" y="266497"/>
              <a:ext cx="2160425" cy="211057"/>
            </a:xfrm>
            <a:prstGeom prst="rect">
              <a:avLst/>
            </a:pr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FCD41BF-7285-6007-CC9F-D2AB816A1F61}"/>
                </a:ext>
              </a:extLst>
            </p:cNvPr>
            <p:cNvGrpSpPr/>
            <p:nvPr/>
          </p:nvGrpSpPr>
          <p:grpSpPr>
            <a:xfrm>
              <a:off x="5245820" y="328611"/>
              <a:ext cx="242886" cy="71438"/>
              <a:chOff x="5133975" y="324370"/>
              <a:chExt cx="242886" cy="71438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AF95D28-9497-A4CF-67D6-EB14633D22C0}"/>
                  </a:ext>
                </a:extLst>
              </p:cNvPr>
              <p:cNvSpPr/>
              <p:nvPr/>
            </p:nvSpPr>
            <p:spPr>
              <a:xfrm>
                <a:off x="5133975" y="324370"/>
                <a:ext cx="71438" cy="714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11C68CEA-E417-7F4F-A134-D87371385468}"/>
                  </a:ext>
                </a:extLst>
              </p:cNvPr>
              <p:cNvSpPr/>
              <p:nvPr/>
            </p:nvSpPr>
            <p:spPr>
              <a:xfrm>
                <a:off x="5219699" y="324370"/>
                <a:ext cx="71438" cy="714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975E247-8377-4B91-253E-8F2917C14946}"/>
                  </a:ext>
                </a:extLst>
              </p:cNvPr>
              <p:cNvSpPr/>
              <p:nvPr/>
            </p:nvSpPr>
            <p:spPr>
              <a:xfrm>
                <a:off x="5305423" y="324370"/>
                <a:ext cx="71438" cy="714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437CFFE-4268-D015-9280-A822C49286B2}"/>
              </a:ext>
            </a:extLst>
          </p:cNvPr>
          <p:cNvGrpSpPr/>
          <p:nvPr/>
        </p:nvGrpSpPr>
        <p:grpSpPr>
          <a:xfrm>
            <a:off x="3484831" y="711123"/>
            <a:ext cx="528608" cy="1058613"/>
            <a:chOff x="8095086" y="732087"/>
            <a:chExt cx="315918" cy="632671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A3D2ED7-4636-5A80-30C6-1026BDC15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335" y="756229"/>
              <a:ext cx="279729" cy="474682"/>
            </a:xfrm>
            <a:prstGeom prst="rect">
              <a:avLst/>
            </a:prstGeom>
          </p:spPr>
        </p:pic>
        <p:grpSp>
          <p:nvGrpSpPr>
            <p:cNvPr id="76" name="Graphic 8" descr="A smartphone">
              <a:extLst>
                <a:ext uri="{FF2B5EF4-FFF2-40B4-BE49-F238E27FC236}">
                  <a16:creationId xmlns:a16="http://schemas.microsoft.com/office/drawing/2014/main" id="{D5314894-7613-4A9B-2F6E-8E81A6E51285}"/>
                </a:ext>
              </a:extLst>
            </p:cNvPr>
            <p:cNvGrpSpPr/>
            <p:nvPr/>
          </p:nvGrpSpPr>
          <p:grpSpPr>
            <a:xfrm>
              <a:off x="8095086" y="732087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532D880-3C7C-1BF4-23E5-A30124859A14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78" name="Graphic 8" descr="A smartphone">
                <a:extLst>
                  <a:ext uri="{FF2B5EF4-FFF2-40B4-BE49-F238E27FC236}">
                    <a16:creationId xmlns:a16="http://schemas.microsoft.com/office/drawing/2014/main" id="{578107CA-3C52-2BFD-5ECB-E241B14D9ED6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68DB8BB8-E8E0-17AE-A878-DC9BCE2CA1FB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18F1689D-2D50-4FC8-E176-21480E93B59D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0720C922-D939-AA8E-DEE1-ADDA55B85ACA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B767700A-F134-9B3B-CB63-DAA23B7DA253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DE23FF5-6C5C-63F9-4F2F-EA7AC92114D8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2134349" y="2066724"/>
            <a:ext cx="0" cy="804766"/>
          </a:xfrm>
          <a:prstGeom prst="straightConnector1">
            <a:avLst/>
          </a:prstGeom>
          <a:ln>
            <a:solidFill>
              <a:srgbClr val="3604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67405AF-4E9C-4152-D847-1C1F59194019}"/>
              </a:ext>
            </a:extLst>
          </p:cNvPr>
          <p:cNvCxnSpPr>
            <a:cxnSpLocks/>
          </p:cNvCxnSpPr>
          <p:nvPr/>
        </p:nvCxnSpPr>
        <p:spPr>
          <a:xfrm>
            <a:off x="3744374" y="1769736"/>
            <a:ext cx="0" cy="1101754"/>
          </a:xfrm>
          <a:prstGeom prst="straightConnector1">
            <a:avLst/>
          </a:prstGeom>
          <a:ln>
            <a:solidFill>
              <a:srgbClr val="3604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8841CAE-C162-9C60-EA83-5A7AEDA7105E}"/>
              </a:ext>
            </a:extLst>
          </p:cNvPr>
          <p:cNvGrpSpPr/>
          <p:nvPr/>
        </p:nvGrpSpPr>
        <p:grpSpPr>
          <a:xfrm>
            <a:off x="6788341" y="252307"/>
            <a:ext cx="2160425" cy="1824241"/>
            <a:chOff x="3392552" y="266497"/>
            <a:chExt cx="2160425" cy="1824241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B493B1AA-F78E-1746-AAF7-24EB10E83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3796" y="477554"/>
              <a:ext cx="2129181" cy="1575083"/>
            </a:xfrm>
            <a:prstGeom prst="rect">
              <a:avLst/>
            </a:prstGeom>
          </p:spPr>
        </p:pic>
        <p:sp>
          <p:nvSpPr>
            <p:cNvPr id="94" name="Frame 93">
              <a:extLst>
                <a:ext uri="{FF2B5EF4-FFF2-40B4-BE49-F238E27FC236}">
                  <a16:creationId xmlns:a16="http://schemas.microsoft.com/office/drawing/2014/main" id="{9DB13226-AC0B-3039-C76F-A480A65367B7}"/>
                </a:ext>
              </a:extLst>
            </p:cNvPr>
            <p:cNvSpPr/>
            <p:nvPr/>
          </p:nvSpPr>
          <p:spPr>
            <a:xfrm>
              <a:off x="3392552" y="438150"/>
              <a:ext cx="2160425" cy="1652588"/>
            </a:xfrm>
            <a:prstGeom prst="frame">
              <a:avLst>
                <a:gd name="adj1" fmla="val 1837"/>
              </a:avLst>
            </a:pr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C43E75C-3E96-72FE-B038-A4F8F4755CB1}"/>
                </a:ext>
              </a:extLst>
            </p:cNvPr>
            <p:cNvSpPr/>
            <p:nvPr/>
          </p:nvSpPr>
          <p:spPr>
            <a:xfrm>
              <a:off x="3392552" y="266497"/>
              <a:ext cx="2160425" cy="211057"/>
            </a:xfrm>
            <a:prstGeom prst="rect">
              <a:avLst/>
            </a:pr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FB99BE8-773C-816E-C128-749BA0083092}"/>
                </a:ext>
              </a:extLst>
            </p:cNvPr>
            <p:cNvGrpSpPr/>
            <p:nvPr/>
          </p:nvGrpSpPr>
          <p:grpSpPr>
            <a:xfrm>
              <a:off x="5245820" y="328611"/>
              <a:ext cx="242886" cy="71438"/>
              <a:chOff x="5133975" y="324370"/>
              <a:chExt cx="242886" cy="71438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196FBAE-35B0-1E4A-6441-180EE152362E}"/>
                  </a:ext>
                </a:extLst>
              </p:cNvPr>
              <p:cNvSpPr/>
              <p:nvPr/>
            </p:nvSpPr>
            <p:spPr>
              <a:xfrm>
                <a:off x="5133975" y="324370"/>
                <a:ext cx="71438" cy="714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C5AD4C53-FB66-EB1E-4DA8-51DAAE35E2F2}"/>
                  </a:ext>
                </a:extLst>
              </p:cNvPr>
              <p:cNvSpPr/>
              <p:nvPr/>
            </p:nvSpPr>
            <p:spPr>
              <a:xfrm>
                <a:off x="5219699" y="324370"/>
                <a:ext cx="71438" cy="714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4BE77EB0-9976-543B-AED2-88389B6BF875}"/>
                  </a:ext>
                </a:extLst>
              </p:cNvPr>
              <p:cNvSpPr/>
              <p:nvPr/>
            </p:nvSpPr>
            <p:spPr>
              <a:xfrm>
                <a:off x="5305423" y="324370"/>
                <a:ext cx="71438" cy="714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F9650E4-8E15-94BB-04BC-56770532C725}"/>
              </a:ext>
            </a:extLst>
          </p:cNvPr>
          <p:cNvGrpSpPr/>
          <p:nvPr/>
        </p:nvGrpSpPr>
        <p:grpSpPr>
          <a:xfrm>
            <a:off x="9219036" y="720947"/>
            <a:ext cx="528608" cy="1058613"/>
            <a:chOff x="8095086" y="732087"/>
            <a:chExt cx="315918" cy="632671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9EC11012-BC7F-0CD8-E4E5-B0BB01363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335" y="756229"/>
              <a:ext cx="279729" cy="474682"/>
            </a:xfrm>
            <a:prstGeom prst="rect">
              <a:avLst/>
            </a:prstGeom>
          </p:spPr>
        </p:pic>
        <p:grpSp>
          <p:nvGrpSpPr>
            <p:cNvPr id="102" name="Graphic 8" descr="A smartphone">
              <a:extLst>
                <a:ext uri="{FF2B5EF4-FFF2-40B4-BE49-F238E27FC236}">
                  <a16:creationId xmlns:a16="http://schemas.microsoft.com/office/drawing/2014/main" id="{78B80FA0-5D50-EB94-66FE-0B9F01A69196}"/>
                </a:ext>
              </a:extLst>
            </p:cNvPr>
            <p:cNvGrpSpPr/>
            <p:nvPr/>
          </p:nvGrpSpPr>
          <p:grpSpPr>
            <a:xfrm>
              <a:off x="8095086" y="732087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C1F26F2-430F-4385-2B90-AAA05DD29E1E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104" name="Graphic 8" descr="A smartphone">
                <a:extLst>
                  <a:ext uri="{FF2B5EF4-FFF2-40B4-BE49-F238E27FC236}">
                    <a16:creationId xmlns:a16="http://schemas.microsoft.com/office/drawing/2014/main" id="{42A4DCD1-4255-DA19-4025-6A3256965228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8E8B9F2-C94F-F1FD-BE3E-01EFBA10CCBF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51220CAC-6E17-8559-3C41-175C2A14986A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F9053350-5E8E-5540-F7FE-E94F6FE83E0A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827F2FF5-5724-0D77-78E9-820A717DF950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E6739B0-4534-5122-D2D0-2C87601C3780}"/>
              </a:ext>
            </a:extLst>
          </p:cNvPr>
          <p:cNvCxnSpPr>
            <a:stCxn id="94" idx="2"/>
            <a:endCxn id="6" idx="1"/>
          </p:cNvCxnSpPr>
          <p:nvPr/>
        </p:nvCxnSpPr>
        <p:spPr>
          <a:xfrm rot="16200000" flipH="1">
            <a:off x="6610735" y="3334367"/>
            <a:ext cx="3027124" cy="511486"/>
          </a:xfrm>
          <a:prstGeom prst="bentConnector2">
            <a:avLst/>
          </a:prstGeom>
          <a:ln>
            <a:solidFill>
              <a:srgbClr val="3604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DD9BEC92-8206-46E6-9F7B-B24D02F452B6}"/>
              </a:ext>
            </a:extLst>
          </p:cNvPr>
          <p:cNvCxnSpPr>
            <a:stCxn id="94" idx="2"/>
            <a:endCxn id="35" idx="1"/>
          </p:cNvCxnSpPr>
          <p:nvPr/>
        </p:nvCxnSpPr>
        <p:spPr>
          <a:xfrm rot="16200000" flipH="1">
            <a:off x="7077460" y="2867642"/>
            <a:ext cx="2093674" cy="511486"/>
          </a:xfrm>
          <a:prstGeom prst="bentConnector2">
            <a:avLst/>
          </a:prstGeom>
          <a:ln>
            <a:solidFill>
              <a:srgbClr val="3604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8EEA3B8A-03DD-1DF0-CF6F-59DD04BD1D65}"/>
              </a:ext>
            </a:extLst>
          </p:cNvPr>
          <p:cNvCxnSpPr>
            <a:stCxn id="94" idx="2"/>
            <a:endCxn id="44" idx="1"/>
          </p:cNvCxnSpPr>
          <p:nvPr/>
        </p:nvCxnSpPr>
        <p:spPr>
          <a:xfrm rot="16200000" flipH="1">
            <a:off x="7539423" y="2405679"/>
            <a:ext cx="1169749" cy="511486"/>
          </a:xfrm>
          <a:prstGeom prst="bentConnector2">
            <a:avLst/>
          </a:prstGeom>
          <a:ln>
            <a:solidFill>
              <a:srgbClr val="3604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01931446-C025-4C4C-A668-E4340EB615CA}"/>
              </a:ext>
            </a:extLst>
          </p:cNvPr>
          <p:cNvCxnSpPr>
            <a:cxnSpLocks/>
          </p:cNvCxnSpPr>
          <p:nvPr/>
        </p:nvCxnSpPr>
        <p:spPr>
          <a:xfrm rot="5400000">
            <a:off x="7845896" y="1787079"/>
            <a:ext cx="1505537" cy="1460224"/>
          </a:xfrm>
          <a:prstGeom prst="bentConnector3">
            <a:avLst>
              <a:gd name="adj1" fmla="val 44622"/>
            </a:avLst>
          </a:prstGeom>
          <a:ln>
            <a:solidFill>
              <a:srgbClr val="3604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D4DF7597-CBAB-0CBE-1BEE-FBA17687CC0D}"/>
              </a:ext>
            </a:extLst>
          </p:cNvPr>
          <p:cNvSpPr/>
          <p:nvPr/>
        </p:nvSpPr>
        <p:spPr>
          <a:xfrm>
            <a:off x="8713099" y="6021048"/>
            <a:ext cx="2197495" cy="4007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ptos Display" panose="020B0004020202020204" pitchFamily="34" charset="0"/>
              </a:rPr>
              <a:t>Cloud Native</a:t>
            </a:r>
            <a:endParaRPr lang="en-GB" sz="1400" dirty="0">
              <a:latin typeface="Aptos Display" panose="020B0004020202020204" pitchFamily="34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110F403A-2815-A1C6-DF46-F6E0C2C59417}"/>
              </a:ext>
            </a:extLst>
          </p:cNvPr>
          <p:cNvSpPr/>
          <p:nvPr/>
        </p:nvSpPr>
        <p:spPr>
          <a:xfrm>
            <a:off x="1355563" y="6021048"/>
            <a:ext cx="2197495" cy="4007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ptos Display" panose="020B0004020202020204" pitchFamily="34" charset="0"/>
              </a:rPr>
              <a:t>Monolithic</a:t>
            </a:r>
            <a:endParaRPr lang="en-GB" sz="1400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425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44357293-A4EA-A002-A19F-9A51EBDEAED4}"/>
              </a:ext>
            </a:extLst>
          </p:cNvPr>
          <p:cNvGrpSpPr/>
          <p:nvPr/>
        </p:nvGrpSpPr>
        <p:grpSpPr>
          <a:xfrm>
            <a:off x="573279" y="889918"/>
            <a:ext cx="8511466" cy="3186880"/>
            <a:chOff x="573279" y="889918"/>
            <a:chExt cx="8511466" cy="31868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AC69B46-A55A-570C-B3B4-A611DA92CAA7}"/>
                </a:ext>
              </a:extLst>
            </p:cNvPr>
            <p:cNvGrpSpPr/>
            <p:nvPr/>
          </p:nvGrpSpPr>
          <p:grpSpPr>
            <a:xfrm>
              <a:off x="573279" y="2252557"/>
              <a:ext cx="2160425" cy="1824241"/>
              <a:chOff x="3392552" y="266497"/>
              <a:chExt cx="2160425" cy="182424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3F792A-D9BE-6847-DAE2-32F4B33F0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23796" y="477554"/>
                <a:ext cx="2129181" cy="1575083"/>
              </a:xfrm>
              <a:prstGeom prst="rect">
                <a:avLst/>
              </a:prstGeom>
            </p:spPr>
          </p:pic>
          <p:sp>
            <p:nvSpPr>
              <p:cNvPr id="8" name="Frame 7">
                <a:extLst>
                  <a:ext uri="{FF2B5EF4-FFF2-40B4-BE49-F238E27FC236}">
                    <a16:creationId xmlns:a16="http://schemas.microsoft.com/office/drawing/2014/main" id="{BC42A43E-AA22-187B-5288-134A5B25B81A}"/>
                  </a:ext>
                </a:extLst>
              </p:cNvPr>
              <p:cNvSpPr/>
              <p:nvPr/>
            </p:nvSpPr>
            <p:spPr>
              <a:xfrm>
                <a:off x="3392552" y="438150"/>
                <a:ext cx="2160425" cy="1652588"/>
              </a:xfrm>
              <a:prstGeom prst="frame">
                <a:avLst>
                  <a:gd name="adj1" fmla="val 1837"/>
                </a:avLst>
              </a:pr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8DE391-696C-0538-7E3D-22DA9120F423}"/>
                  </a:ext>
                </a:extLst>
              </p:cNvPr>
              <p:cNvSpPr/>
              <p:nvPr/>
            </p:nvSpPr>
            <p:spPr>
              <a:xfrm>
                <a:off x="3392552" y="266497"/>
                <a:ext cx="2160425" cy="211057"/>
              </a:xfrm>
              <a:prstGeom prst="rect">
                <a:avLst/>
              </a:pr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ED8944A-2A2D-CF81-39CE-2ACFCD16BF01}"/>
                  </a:ext>
                </a:extLst>
              </p:cNvPr>
              <p:cNvGrpSpPr/>
              <p:nvPr/>
            </p:nvGrpSpPr>
            <p:grpSpPr>
              <a:xfrm>
                <a:off x="5245820" y="328611"/>
                <a:ext cx="242886" cy="71438"/>
                <a:chOff x="5133975" y="324370"/>
                <a:chExt cx="242886" cy="71438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E25EB409-24FC-E2C4-B12B-BB3A548AE1E9}"/>
                    </a:ext>
                  </a:extLst>
                </p:cNvPr>
                <p:cNvSpPr/>
                <p:nvPr/>
              </p:nvSpPr>
              <p:spPr>
                <a:xfrm>
                  <a:off x="5133975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2D8E3B81-4D12-AB96-A262-8B4DD9CE6984}"/>
                    </a:ext>
                  </a:extLst>
                </p:cNvPr>
                <p:cNvSpPr/>
                <p:nvPr/>
              </p:nvSpPr>
              <p:spPr>
                <a:xfrm>
                  <a:off x="5219699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B9C0E38E-9288-EDC6-18A2-D078110F3447}"/>
                    </a:ext>
                  </a:extLst>
                </p:cNvPr>
                <p:cNvSpPr/>
                <p:nvPr/>
              </p:nvSpPr>
              <p:spPr>
                <a:xfrm>
                  <a:off x="5305423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69150DA-AB85-6EDB-4D8D-BB551766829C}"/>
                </a:ext>
              </a:extLst>
            </p:cNvPr>
            <p:cNvGrpSpPr/>
            <p:nvPr/>
          </p:nvGrpSpPr>
          <p:grpSpPr>
            <a:xfrm>
              <a:off x="1318049" y="889918"/>
              <a:ext cx="528608" cy="1058613"/>
              <a:chOff x="8095086" y="732087"/>
              <a:chExt cx="315918" cy="63267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B88AD84-E30C-D0C2-79A4-5A94606D9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23335" y="756229"/>
                <a:ext cx="279729" cy="474682"/>
              </a:xfrm>
              <a:prstGeom prst="rect">
                <a:avLst/>
              </a:prstGeom>
            </p:spPr>
          </p:pic>
          <p:grpSp>
            <p:nvGrpSpPr>
              <p:cNvPr id="16" name="Graphic 8" descr="A smartphone">
                <a:extLst>
                  <a:ext uri="{FF2B5EF4-FFF2-40B4-BE49-F238E27FC236}">
                    <a16:creationId xmlns:a16="http://schemas.microsoft.com/office/drawing/2014/main" id="{BBCCBA3C-62B2-68CB-00C9-4C7F264B1358}"/>
                  </a:ext>
                </a:extLst>
              </p:cNvPr>
              <p:cNvGrpSpPr/>
              <p:nvPr/>
            </p:nvGrpSpPr>
            <p:grpSpPr>
              <a:xfrm>
                <a:off x="8095086" y="732087"/>
                <a:ext cx="315918" cy="632671"/>
                <a:chOff x="2189080" y="2808199"/>
                <a:chExt cx="503683" cy="1008697"/>
              </a:xfr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9CAA770-5DAE-F624-D8F0-8FBA33FDF1B6}"/>
                    </a:ext>
                  </a:extLst>
                </p:cNvPr>
                <p:cNvSpPr/>
                <p:nvPr/>
              </p:nvSpPr>
              <p:spPr>
                <a:xfrm>
                  <a:off x="2189080" y="2808199"/>
                  <a:ext cx="503683" cy="1008697"/>
                </a:xfrm>
                <a:custGeom>
                  <a:avLst/>
                  <a:gdLst>
                    <a:gd name="connsiteX0" fmla="*/ 441152 w 503683"/>
                    <a:gd name="connsiteY0" fmla="*/ 0 h 1008697"/>
                    <a:gd name="connsiteX1" fmla="*/ 62531 w 503683"/>
                    <a:gd name="connsiteY1" fmla="*/ 0 h 1008697"/>
                    <a:gd name="connsiteX2" fmla="*/ 0 w 503683"/>
                    <a:gd name="connsiteY2" fmla="*/ 62531 h 1008697"/>
                    <a:gd name="connsiteX3" fmla="*/ 0 w 503683"/>
                    <a:gd name="connsiteY3" fmla="*/ 946167 h 1008697"/>
                    <a:gd name="connsiteX4" fmla="*/ 62531 w 503683"/>
                    <a:gd name="connsiteY4" fmla="*/ 1008698 h 1008697"/>
                    <a:gd name="connsiteX5" fmla="*/ 441152 w 503683"/>
                    <a:gd name="connsiteY5" fmla="*/ 1008698 h 1008697"/>
                    <a:gd name="connsiteX6" fmla="*/ 503683 w 503683"/>
                    <a:gd name="connsiteY6" fmla="*/ 946167 h 1008697"/>
                    <a:gd name="connsiteX7" fmla="*/ 503683 w 503683"/>
                    <a:gd name="connsiteY7" fmla="*/ 62531 h 1008697"/>
                    <a:gd name="connsiteX8" fmla="*/ 441152 w 503683"/>
                    <a:gd name="connsiteY8" fmla="*/ 0 h 1008697"/>
                    <a:gd name="connsiteX9" fmla="*/ 460754 w 503683"/>
                    <a:gd name="connsiteY9" fmla="*/ 907540 h 1008697"/>
                    <a:gd name="connsiteX10" fmla="*/ 398223 w 503683"/>
                    <a:gd name="connsiteY10" fmla="*/ 970071 h 1008697"/>
                    <a:gd name="connsiteX11" fmla="*/ 105460 w 503683"/>
                    <a:gd name="connsiteY11" fmla="*/ 970071 h 1008697"/>
                    <a:gd name="connsiteX12" fmla="*/ 42929 w 503683"/>
                    <a:gd name="connsiteY12" fmla="*/ 907540 h 1008697"/>
                    <a:gd name="connsiteX13" fmla="*/ 42929 w 503683"/>
                    <a:gd name="connsiteY13" fmla="*/ 101151 h 1008697"/>
                    <a:gd name="connsiteX14" fmla="*/ 105460 w 503683"/>
                    <a:gd name="connsiteY14" fmla="*/ 38620 h 1008697"/>
                    <a:gd name="connsiteX15" fmla="*/ 128691 w 503683"/>
                    <a:gd name="connsiteY15" fmla="*/ 38620 h 1008697"/>
                    <a:gd name="connsiteX16" fmla="*/ 169685 w 503683"/>
                    <a:gd name="connsiteY16" fmla="*/ 78119 h 1008697"/>
                    <a:gd name="connsiteX17" fmla="*/ 331494 w 503683"/>
                    <a:gd name="connsiteY17" fmla="*/ 78119 h 1008697"/>
                    <a:gd name="connsiteX18" fmla="*/ 372488 w 503683"/>
                    <a:gd name="connsiteY18" fmla="*/ 38620 h 1008697"/>
                    <a:gd name="connsiteX19" fmla="*/ 398210 w 503683"/>
                    <a:gd name="connsiteY19" fmla="*/ 38620 h 1008697"/>
                    <a:gd name="connsiteX20" fmla="*/ 460740 w 503683"/>
                    <a:gd name="connsiteY20" fmla="*/ 101151 h 1008697"/>
                    <a:gd name="connsiteX21" fmla="*/ 460740 w 503683"/>
                    <a:gd name="connsiteY21" fmla="*/ 907540 h 1008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3683" h="1008697">
                      <a:moveTo>
                        <a:pt x="441152" y="0"/>
                      </a:moveTo>
                      <a:lnTo>
                        <a:pt x="62531" y="0"/>
                      </a:lnTo>
                      <a:cubicBezTo>
                        <a:pt x="28000" y="0"/>
                        <a:pt x="0" y="27993"/>
                        <a:pt x="0" y="62531"/>
                      </a:cubicBezTo>
                      <a:lnTo>
                        <a:pt x="0" y="946167"/>
                      </a:lnTo>
                      <a:cubicBezTo>
                        <a:pt x="0" y="980698"/>
                        <a:pt x="27993" y="1008698"/>
                        <a:pt x="62531" y="1008698"/>
                      </a:cubicBezTo>
                      <a:lnTo>
                        <a:pt x="441152" y="1008698"/>
                      </a:lnTo>
                      <a:cubicBezTo>
                        <a:pt x="475684" y="1008698"/>
                        <a:pt x="503683" y="980705"/>
                        <a:pt x="503683" y="946167"/>
                      </a:cubicBezTo>
                      <a:lnTo>
                        <a:pt x="503683" y="62531"/>
                      </a:lnTo>
                      <a:cubicBezTo>
                        <a:pt x="503683" y="27993"/>
                        <a:pt x="475684" y="0"/>
                        <a:pt x="441152" y="0"/>
                      </a:cubicBezTo>
                      <a:close/>
                      <a:moveTo>
                        <a:pt x="460754" y="907540"/>
                      </a:moveTo>
                      <a:cubicBezTo>
                        <a:pt x="460754" y="942071"/>
                        <a:pt x="432761" y="970071"/>
                        <a:pt x="398223" y="970071"/>
                      </a:cubicBezTo>
                      <a:lnTo>
                        <a:pt x="105460" y="970071"/>
                      </a:lnTo>
                      <a:cubicBezTo>
                        <a:pt x="70929" y="970071"/>
                        <a:pt x="42929" y="942078"/>
                        <a:pt x="42929" y="907540"/>
                      </a:cubicBezTo>
                      <a:lnTo>
                        <a:pt x="42929" y="101151"/>
                      </a:lnTo>
                      <a:cubicBezTo>
                        <a:pt x="42929" y="66620"/>
                        <a:pt x="70922" y="38620"/>
                        <a:pt x="105460" y="38620"/>
                      </a:cubicBezTo>
                      <a:lnTo>
                        <a:pt x="128691" y="38620"/>
                      </a:lnTo>
                      <a:cubicBezTo>
                        <a:pt x="129500" y="60569"/>
                        <a:pt x="147538" y="78119"/>
                        <a:pt x="169685" y="78119"/>
                      </a:cubicBezTo>
                      <a:lnTo>
                        <a:pt x="331494" y="78119"/>
                      </a:lnTo>
                      <a:cubicBezTo>
                        <a:pt x="353641" y="78119"/>
                        <a:pt x="371678" y="60569"/>
                        <a:pt x="372488" y="38620"/>
                      </a:cubicBezTo>
                      <a:lnTo>
                        <a:pt x="398210" y="38620"/>
                      </a:lnTo>
                      <a:cubicBezTo>
                        <a:pt x="432741" y="38620"/>
                        <a:pt x="460740" y="66613"/>
                        <a:pt x="460740" y="101151"/>
                      </a:cubicBezTo>
                      <a:lnTo>
                        <a:pt x="460740" y="907540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grpSp>
              <p:nvGrpSpPr>
                <p:cNvPr id="18" name="Graphic 8" descr="A smartphone">
                  <a:extLst>
                    <a:ext uri="{FF2B5EF4-FFF2-40B4-BE49-F238E27FC236}">
                      <a16:creationId xmlns:a16="http://schemas.microsoft.com/office/drawing/2014/main" id="{893E963D-C9CD-0FD1-D688-3B8CA60DAF0A}"/>
                    </a:ext>
                  </a:extLst>
                </p:cNvPr>
                <p:cNvGrpSpPr/>
                <p:nvPr/>
              </p:nvGrpSpPr>
              <p:grpSpPr>
                <a:xfrm>
                  <a:off x="2405235" y="3529422"/>
                  <a:ext cx="70606" cy="132532"/>
                  <a:chOff x="2405235" y="3529422"/>
                  <a:chExt cx="70606" cy="132532"/>
                </a:xfrm>
                <a:grpFill/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733C8D3F-DA09-0F88-2851-00F8574EA036}"/>
                      </a:ext>
                    </a:extLst>
                  </p:cNvPr>
                  <p:cNvSpPr/>
                  <p:nvPr/>
                </p:nvSpPr>
                <p:spPr>
                  <a:xfrm>
                    <a:off x="2406905" y="3642471"/>
                    <a:ext cx="19542" cy="19482"/>
                  </a:xfrm>
                  <a:custGeom>
                    <a:avLst/>
                    <a:gdLst>
                      <a:gd name="connsiteX0" fmla="*/ 19104 w 19542"/>
                      <a:gd name="connsiteY0" fmla="*/ 6833 h 19482"/>
                      <a:gd name="connsiteX1" fmla="*/ 484 w 19542"/>
                      <a:gd name="connsiteY1" fmla="*/ 11965 h 19482"/>
                      <a:gd name="connsiteX2" fmla="*/ 19104 w 19542"/>
                      <a:gd name="connsiteY2" fmla="*/ 6833 h 1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542" h="19482">
                        <a:moveTo>
                          <a:pt x="19104" y="6833"/>
                        </a:moveTo>
                        <a:cubicBezTo>
                          <a:pt x="16236" y="-5215"/>
                          <a:pt x="-3297" y="41"/>
                          <a:pt x="484" y="11965"/>
                        </a:cubicBezTo>
                        <a:cubicBezTo>
                          <a:pt x="3516" y="24898"/>
                          <a:pt x="22658" y="19807"/>
                          <a:pt x="19104" y="6833"/>
                        </a:cubicBezTo>
                        <a:close/>
                      </a:path>
                    </a:pathLst>
                  </a:custGeom>
                  <a:gradFill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FCEA4ADC-635D-A0B3-5D2A-47189C6B2BBF}"/>
                      </a:ext>
                    </a:extLst>
                  </p:cNvPr>
                  <p:cNvSpPr/>
                  <p:nvPr/>
                </p:nvSpPr>
                <p:spPr>
                  <a:xfrm>
                    <a:off x="2456307" y="3642497"/>
                    <a:ext cx="19533" cy="19444"/>
                  </a:xfrm>
                  <a:custGeom>
                    <a:avLst/>
                    <a:gdLst>
                      <a:gd name="connsiteX0" fmla="*/ 19232 w 19533"/>
                      <a:gd name="connsiteY0" fmla="*/ 7350 h 19444"/>
                      <a:gd name="connsiteX1" fmla="*/ 481 w 19533"/>
                      <a:gd name="connsiteY1" fmla="*/ 11940 h 19444"/>
                      <a:gd name="connsiteX2" fmla="*/ 19232 w 19533"/>
                      <a:gd name="connsiteY2" fmla="*/ 7350 h 1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533" h="19444">
                        <a:moveTo>
                          <a:pt x="19232" y="7350"/>
                        </a:moveTo>
                        <a:cubicBezTo>
                          <a:pt x="16947" y="-5219"/>
                          <a:pt x="-3355" y="-328"/>
                          <a:pt x="481" y="11940"/>
                        </a:cubicBezTo>
                        <a:cubicBezTo>
                          <a:pt x="3328" y="24550"/>
                          <a:pt x="22127" y="20077"/>
                          <a:pt x="19232" y="7350"/>
                        </a:cubicBezTo>
                        <a:close/>
                      </a:path>
                    </a:pathLst>
                  </a:custGeom>
                  <a:gradFill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79928E3F-6863-52D4-5F95-746F7FDC1539}"/>
                      </a:ext>
                    </a:extLst>
                  </p:cNvPr>
                  <p:cNvSpPr/>
                  <p:nvPr/>
                </p:nvSpPr>
                <p:spPr>
                  <a:xfrm>
                    <a:off x="2405235" y="3529422"/>
                    <a:ext cx="70426" cy="95558"/>
                  </a:xfrm>
                  <a:custGeom>
                    <a:avLst/>
                    <a:gdLst>
                      <a:gd name="connsiteX0" fmla="*/ 56445 w 70426"/>
                      <a:gd name="connsiteY0" fmla="*/ 29215 h 95558"/>
                      <a:gd name="connsiteX1" fmla="*/ 50263 w 70426"/>
                      <a:gd name="connsiteY1" fmla="*/ 5168 h 95558"/>
                      <a:gd name="connsiteX2" fmla="*/ 31162 w 70426"/>
                      <a:gd name="connsiteY2" fmla="*/ 811 h 95558"/>
                      <a:gd name="connsiteX3" fmla="*/ 14195 w 70426"/>
                      <a:gd name="connsiteY3" fmla="*/ 28982 h 95558"/>
                      <a:gd name="connsiteX4" fmla="*/ 8357 w 70426"/>
                      <a:gd name="connsiteY4" fmla="*/ 28955 h 95558"/>
                      <a:gd name="connsiteX5" fmla="*/ 1455 w 70426"/>
                      <a:gd name="connsiteY5" fmla="*/ 35857 h 95558"/>
                      <a:gd name="connsiteX6" fmla="*/ 0 w 70426"/>
                      <a:gd name="connsiteY6" fmla="*/ 86799 h 95558"/>
                      <a:gd name="connsiteX7" fmla="*/ 6813 w 70426"/>
                      <a:gd name="connsiteY7" fmla="*/ 93612 h 95558"/>
                      <a:gd name="connsiteX8" fmla="*/ 59299 w 70426"/>
                      <a:gd name="connsiteY8" fmla="*/ 94868 h 95558"/>
                      <a:gd name="connsiteX9" fmla="*/ 65598 w 70426"/>
                      <a:gd name="connsiteY9" fmla="*/ 90072 h 95558"/>
                      <a:gd name="connsiteX10" fmla="*/ 69776 w 70426"/>
                      <a:gd name="connsiteY10" fmla="*/ 64584 h 95558"/>
                      <a:gd name="connsiteX11" fmla="*/ 67464 w 70426"/>
                      <a:gd name="connsiteY11" fmla="*/ 36865 h 95558"/>
                      <a:gd name="connsiteX12" fmla="*/ 56445 w 70426"/>
                      <a:gd name="connsiteY12" fmla="*/ 29215 h 95558"/>
                      <a:gd name="connsiteX13" fmla="*/ 33632 w 70426"/>
                      <a:gd name="connsiteY13" fmla="*/ 9765 h 95558"/>
                      <a:gd name="connsiteX14" fmla="*/ 47148 w 70426"/>
                      <a:gd name="connsiteY14" fmla="*/ 28413 h 95558"/>
                      <a:gd name="connsiteX15" fmla="*/ 46517 w 70426"/>
                      <a:gd name="connsiteY15" fmla="*/ 28406 h 95558"/>
                      <a:gd name="connsiteX16" fmla="*/ 30421 w 70426"/>
                      <a:gd name="connsiteY16" fmla="*/ 29078 h 95558"/>
                      <a:gd name="connsiteX17" fmla="*/ 23245 w 70426"/>
                      <a:gd name="connsiteY17" fmla="*/ 29016 h 95558"/>
                      <a:gd name="connsiteX18" fmla="*/ 33632 w 70426"/>
                      <a:gd name="connsiteY18" fmla="*/ 9765 h 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70426" h="95558">
                        <a:moveTo>
                          <a:pt x="56445" y="29215"/>
                        </a:moveTo>
                        <a:cubicBezTo>
                          <a:pt x="57275" y="20811"/>
                          <a:pt x="56438" y="11343"/>
                          <a:pt x="50263" y="5168"/>
                        </a:cubicBezTo>
                        <a:cubicBezTo>
                          <a:pt x="45255" y="159"/>
                          <a:pt x="37831" y="-1014"/>
                          <a:pt x="31162" y="811"/>
                        </a:cubicBezTo>
                        <a:cubicBezTo>
                          <a:pt x="18408" y="4296"/>
                          <a:pt x="10003" y="17147"/>
                          <a:pt x="14195" y="28982"/>
                        </a:cubicBezTo>
                        <a:cubicBezTo>
                          <a:pt x="12247" y="28975"/>
                          <a:pt x="10305" y="28955"/>
                          <a:pt x="8357" y="28955"/>
                        </a:cubicBezTo>
                        <a:cubicBezTo>
                          <a:pt x="4624" y="28961"/>
                          <a:pt x="1461" y="32111"/>
                          <a:pt x="1455" y="35857"/>
                        </a:cubicBezTo>
                        <a:cubicBezTo>
                          <a:pt x="1420" y="52851"/>
                          <a:pt x="27" y="69805"/>
                          <a:pt x="0" y="86799"/>
                        </a:cubicBezTo>
                        <a:cubicBezTo>
                          <a:pt x="-7" y="90703"/>
                          <a:pt x="3142" y="93310"/>
                          <a:pt x="6813" y="93612"/>
                        </a:cubicBezTo>
                        <a:cubicBezTo>
                          <a:pt x="24295" y="95046"/>
                          <a:pt x="41776" y="96432"/>
                          <a:pt x="59299" y="94868"/>
                        </a:cubicBezTo>
                        <a:cubicBezTo>
                          <a:pt x="62277" y="94600"/>
                          <a:pt x="64692" y="93008"/>
                          <a:pt x="65598" y="90072"/>
                        </a:cubicBezTo>
                        <a:cubicBezTo>
                          <a:pt x="68109" y="81907"/>
                          <a:pt x="69069" y="73057"/>
                          <a:pt x="69776" y="64584"/>
                        </a:cubicBezTo>
                        <a:cubicBezTo>
                          <a:pt x="70503" y="55836"/>
                          <a:pt x="71450" y="45016"/>
                          <a:pt x="67464" y="36865"/>
                        </a:cubicBezTo>
                        <a:cubicBezTo>
                          <a:pt x="65206" y="32255"/>
                          <a:pt x="61056" y="30169"/>
                          <a:pt x="56445" y="29215"/>
                        </a:cubicBezTo>
                        <a:close/>
                        <a:moveTo>
                          <a:pt x="33632" y="9765"/>
                        </a:moveTo>
                        <a:cubicBezTo>
                          <a:pt x="45804" y="6451"/>
                          <a:pt x="47588" y="19027"/>
                          <a:pt x="47148" y="28413"/>
                        </a:cubicBezTo>
                        <a:cubicBezTo>
                          <a:pt x="46936" y="28413"/>
                          <a:pt x="46723" y="28406"/>
                          <a:pt x="46517" y="28406"/>
                        </a:cubicBezTo>
                        <a:cubicBezTo>
                          <a:pt x="41193" y="28371"/>
                          <a:pt x="35780" y="28564"/>
                          <a:pt x="30421" y="29078"/>
                        </a:cubicBezTo>
                        <a:cubicBezTo>
                          <a:pt x="28027" y="29058"/>
                          <a:pt x="25633" y="29037"/>
                          <a:pt x="23245" y="29016"/>
                        </a:cubicBezTo>
                        <a:cubicBezTo>
                          <a:pt x="20013" y="20543"/>
                          <a:pt x="24727" y="12186"/>
                          <a:pt x="33632" y="9765"/>
                        </a:cubicBezTo>
                        <a:close/>
                      </a:path>
                    </a:pathLst>
                  </a:custGeom>
                  <a:gradFill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8FE3ED6-3E4F-BDA5-228D-69B82AFD6928}"/>
                    </a:ext>
                  </a:extLst>
                </p:cNvPr>
                <p:cNvSpPr/>
                <p:nvPr/>
              </p:nvSpPr>
              <p:spPr>
                <a:xfrm>
                  <a:off x="2522338" y="2847552"/>
                  <a:ext cx="11617" cy="11212"/>
                </a:xfrm>
                <a:custGeom>
                  <a:avLst/>
                  <a:gdLst>
                    <a:gd name="connsiteX0" fmla="*/ 11512 w 11617"/>
                    <a:gd name="connsiteY0" fmla="*/ 4845 h 11212"/>
                    <a:gd name="connsiteX1" fmla="*/ 2023 w 11617"/>
                    <a:gd name="connsiteY1" fmla="*/ 1621 h 11212"/>
                    <a:gd name="connsiteX2" fmla="*/ 2572 w 11617"/>
                    <a:gd name="connsiteY2" fmla="*/ 10039 h 11212"/>
                    <a:gd name="connsiteX3" fmla="*/ 11512 w 11617"/>
                    <a:gd name="connsiteY3" fmla="*/ 4845 h 11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7" h="11212">
                      <a:moveTo>
                        <a:pt x="11512" y="4845"/>
                      </a:moveTo>
                      <a:cubicBezTo>
                        <a:pt x="11210" y="365"/>
                        <a:pt x="5028" y="-1666"/>
                        <a:pt x="2023" y="1621"/>
                      </a:cubicBezTo>
                      <a:cubicBezTo>
                        <a:pt x="-529" y="3960"/>
                        <a:pt x="-1002" y="8447"/>
                        <a:pt x="2572" y="10039"/>
                      </a:cubicBezTo>
                      <a:cubicBezTo>
                        <a:pt x="6229" y="13154"/>
                        <a:pt x="12507" y="9600"/>
                        <a:pt x="11512" y="484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AE17546-4DA9-A5D6-6DE5-6E1B19DE5F59}"/>
                </a:ext>
              </a:extLst>
            </p:cNvPr>
            <p:cNvGrpSpPr/>
            <p:nvPr/>
          </p:nvGrpSpPr>
          <p:grpSpPr>
            <a:xfrm>
              <a:off x="3709189" y="1927068"/>
              <a:ext cx="1664990" cy="1015487"/>
              <a:chOff x="4087919" y="2143070"/>
              <a:chExt cx="1664990" cy="1015487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479447F1-7456-43A3-D9E9-C0D3BEC47EAE}"/>
                  </a:ext>
                </a:extLst>
              </p:cNvPr>
              <p:cNvSpPr/>
              <p:nvPr/>
            </p:nvSpPr>
            <p:spPr>
              <a:xfrm>
                <a:off x="4087919" y="2143070"/>
                <a:ext cx="1664990" cy="1015487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7334BB2-944D-0A06-D8A3-D8F0448ABB29}"/>
                  </a:ext>
                </a:extLst>
              </p:cNvPr>
              <p:cNvSpPr/>
              <p:nvPr/>
            </p:nvSpPr>
            <p:spPr>
              <a:xfrm>
                <a:off x="4272870" y="2413899"/>
                <a:ext cx="1315017" cy="508505"/>
              </a:xfrm>
              <a:prstGeom prst="roundRect">
                <a:avLst>
                  <a:gd name="adj" fmla="val 20892"/>
                </a:avLst>
              </a:prstGeom>
              <a:noFill/>
              <a:ln w="19050"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0"/>
              <a:lstStyle/>
              <a:p>
                <a:pPr algn="ctr"/>
                <a:r>
                  <a: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rPr>
                  <a:t>API Gateway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DF1E032-6CE4-AD27-4D98-12E29148B292}"/>
                </a:ext>
              </a:extLst>
            </p:cNvPr>
            <p:cNvGrpSpPr/>
            <p:nvPr/>
          </p:nvGrpSpPr>
          <p:grpSpPr>
            <a:xfrm>
              <a:off x="6096000" y="908970"/>
              <a:ext cx="2988745" cy="3126880"/>
              <a:chOff x="6096000" y="871372"/>
              <a:chExt cx="2988745" cy="312688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33B4B61-E0CB-1202-A175-EE050A567126}"/>
                  </a:ext>
                </a:extLst>
              </p:cNvPr>
              <p:cNvGrpSpPr/>
              <p:nvPr/>
            </p:nvGrpSpPr>
            <p:grpSpPr>
              <a:xfrm>
                <a:off x="6096000" y="871372"/>
                <a:ext cx="2988745" cy="853200"/>
                <a:chOff x="6297699" y="2320300"/>
                <a:chExt cx="2988745" cy="853200"/>
              </a:xfrm>
            </p:grpSpPr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8134117B-FBC3-A442-EEA4-B9BBF504A04C}"/>
                    </a:ext>
                  </a:extLst>
                </p:cNvPr>
                <p:cNvSpPr/>
                <p:nvPr/>
              </p:nvSpPr>
              <p:spPr>
                <a:xfrm>
                  <a:off x="6297699" y="2320300"/>
                  <a:ext cx="2988745" cy="853200"/>
                </a:xfrm>
                <a:prstGeom prst="roundRect">
                  <a:avLst>
                    <a:gd name="adj" fmla="val 3905"/>
                  </a:avLst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GB" sz="1200" dirty="0" err="1">
                      <a:solidFill>
                        <a:srgbClr val="B735C4"/>
                      </a:solidFill>
                    </a:rPr>
                    <a:t>Catalog</a:t>
                  </a:r>
                  <a:r>
                    <a:rPr lang="en-GB" sz="1200" dirty="0">
                      <a:solidFill>
                        <a:srgbClr val="B735C4"/>
                      </a:solidFill>
                    </a:rPr>
                    <a:t> Service</a:t>
                  </a:r>
                </a:p>
              </p:txBody>
            </p:sp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B2717C1B-B01C-E338-BB6A-3C6501423BD2}"/>
                    </a:ext>
                  </a:extLst>
                </p:cNvPr>
                <p:cNvSpPr/>
                <p:nvPr/>
              </p:nvSpPr>
              <p:spPr>
                <a:xfrm>
                  <a:off x="6429139" y="2642440"/>
                  <a:ext cx="1863675" cy="307777"/>
                </a:xfrm>
                <a:prstGeom prst="roundRect">
                  <a:avLst>
                    <a:gd name="adj" fmla="val 19043"/>
                  </a:avLst>
                </a:pr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err="1">
                      <a:latin typeface="Aptos Display" panose="020B0004020202020204" pitchFamily="34" charset="0"/>
                    </a:rPr>
                    <a:t>Catalog</a:t>
                  </a:r>
                  <a:r>
                    <a:rPr lang="en-GB" sz="1200" dirty="0">
                      <a:latin typeface="Aptos Display" panose="020B0004020202020204" pitchFamily="34" charset="0"/>
                    </a:rPr>
                    <a:t> API</a:t>
                  </a:r>
                  <a:endParaRPr lang="en-GB" sz="1050" dirty="0">
                    <a:latin typeface="Aptos Display" panose="020B0004020202020204" pitchFamily="34" charset="0"/>
                  </a:endParaRPr>
                </a:p>
              </p:txBody>
            </p:sp>
            <p:grpSp>
              <p:nvGrpSpPr>
                <p:cNvPr id="29" name="Graphic 47" descr="Database with solid fill">
                  <a:extLst>
                    <a:ext uri="{FF2B5EF4-FFF2-40B4-BE49-F238E27FC236}">
                      <a16:creationId xmlns:a16="http://schemas.microsoft.com/office/drawing/2014/main" id="{DB3CB1D6-8DF9-B413-3DBB-D319DB4F5B30}"/>
                    </a:ext>
                  </a:extLst>
                </p:cNvPr>
                <p:cNvGrpSpPr/>
                <p:nvPr/>
              </p:nvGrpSpPr>
              <p:grpSpPr>
                <a:xfrm>
                  <a:off x="8787647" y="2553787"/>
                  <a:ext cx="325562" cy="441834"/>
                  <a:chOff x="9322260" y="2763401"/>
                  <a:chExt cx="533400" cy="723900"/>
                </a:xfrm>
                <a:solidFill>
                  <a:srgbClr val="000000"/>
                </a:solidFill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787E22D0-4EA3-15AB-0BEE-E1362310FF5B}"/>
                      </a:ext>
                    </a:extLst>
                  </p:cNvPr>
                  <p:cNvSpPr/>
                  <p:nvPr/>
                </p:nvSpPr>
                <p:spPr>
                  <a:xfrm>
                    <a:off x="9322260" y="2763401"/>
                    <a:ext cx="533400" cy="152400"/>
                  </a:xfrm>
                  <a:custGeom>
                    <a:avLst/>
                    <a:gdLst>
                      <a:gd name="connsiteX0" fmla="*/ 533400 w 533400"/>
                      <a:gd name="connsiteY0" fmla="*/ 76200 h 152400"/>
                      <a:gd name="connsiteX1" fmla="*/ 266700 w 533400"/>
                      <a:gd name="connsiteY1" fmla="*/ 152400 h 152400"/>
                      <a:gd name="connsiteX2" fmla="*/ 0 w 533400"/>
                      <a:gd name="connsiteY2" fmla="*/ 76200 h 152400"/>
                      <a:gd name="connsiteX3" fmla="*/ 266700 w 533400"/>
                      <a:gd name="connsiteY3" fmla="*/ 0 h 152400"/>
                      <a:gd name="connsiteX4" fmla="*/ 533400 w 533400"/>
                      <a:gd name="connsiteY4" fmla="*/ 76200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400" h="152400">
                        <a:moveTo>
                          <a:pt x="533400" y="76200"/>
                        </a:moveTo>
                        <a:cubicBezTo>
                          <a:pt x="533400" y="118284"/>
                          <a:pt x="413994" y="152400"/>
                          <a:pt x="266700" y="152400"/>
                        </a:cubicBezTo>
                        <a:cubicBezTo>
                          <a:pt x="119406" y="152400"/>
                          <a:pt x="0" y="118284"/>
                          <a:pt x="0" y="76200"/>
                        </a:cubicBezTo>
                        <a:cubicBezTo>
                          <a:pt x="0" y="34116"/>
                          <a:pt x="119406" y="0"/>
                          <a:pt x="266700" y="0"/>
                        </a:cubicBezTo>
                        <a:cubicBezTo>
                          <a:pt x="413994" y="0"/>
                          <a:pt x="533400" y="34116"/>
                          <a:pt x="5334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6A34AAB1-1151-377C-C004-B6ECB3B94F35}"/>
                      </a:ext>
                    </a:extLst>
                  </p:cNvPr>
                  <p:cNvSpPr/>
                  <p:nvPr/>
                </p:nvSpPr>
                <p:spPr>
                  <a:xfrm>
                    <a:off x="9322260" y="2877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9D451723-5629-8307-3812-AD5A76CD8943}"/>
                      </a:ext>
                    </a:extLst>
                  </p:cNvPr>
                  <p:cNvSpPr/>
                  <p:nvPr/>
                </p:nvSpPr>
                <p:spPr>
                  <a:xfrm>
                    <a:off x="9322260" y="30682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38CAB42A-23B9-BF51-8007-5D3797A8F294}"/>
                      </a:ext>
                    </a:extLst>
                  </p:cNvPr>
                  <p:cNvSpPr/>
                  <p:nvPr/>
                </p:nvSpPr>
                <p:spPr>
                  <a:xfrm>
                    <a:off x="9322260" y="3258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</p:grp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C784003-E8B2-08D3-CA8A-00862C1CE3AE}"/>
                    </a:ext>
                  </a:extLst>
                </p:cNvPr>
                <p:cNvCxnSpPr/>
                <p:nvPr/>
              </p:nvCxnSpPr>
              <p:spPr>
                <a:xfrm flipV="1">
                  <a:off x="8269354" y="2796327"/>
                  <a:ext cx="491794" cy="1"/>
                </a:xfrm>
                <a:prstGeom prst="straightConnector1">
                  <a:avLst/>
                </a:prstGeom>
                <a:ln>
                  <a:solidFill>
                    <a:srgbClr val="B735C4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97084CA-E63B-2554-758D-AB374A865B00}"/>
                  </a:ext>
                </a:extLst>
              </p:cNvPr>
              <p:cNvGrpSpPr/>
              <p:nvPr/>
            </p:nvGrpSpPr>
            <p:grpSpPr>
              <a:xfrm>
                <a:off x="6096000" y="1927069"/>
                <a:ext cx="2988745" cy="1015487"/>
                <a:chOff x="6297699" y="3500309"/>
                <a:chExt cx="2988745" cy="1015487"/>
              </a:xfrm>
            </p:grpSpPr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E9F9B1F3-747D-0971-7D1D-99030D841F85}"/>
                    </a:ext>
                  </a:extLst>
                </p:cNvPr>
                <p:cNvSpPr/>
                <p:nvPr/>
              </p:nvSpPr>
              <p:spPr>
                <a:xfrm>
                  <a:off x="6297699" y="3500309"/>
                  <a:ext cx="2988745" cy="1015487"/>
                </a:xfrm>
                <a:prstGeom prst="roundRect">
                  <a:avLst>
                    <a:gd name="adj" fmla="val 3905"/>
                  </a:avLst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GB" sz="1200" dirty="0">
                      <a:solidFill>
                        <a:srgbClr val="B735C4"/>
                      </a:solidFill>
                    </a:rPr>
                    <a:t>Ordering Service</a:t>
                  </a:r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B201DD6C-4C39-600A-A8C4-4C5563526F48}"/>
                    </a:ext>
                  </a:extLst>
                </p:cNvPr>
                <p:cNvSpPr/>
                <p:nvPr/>
              </p:nvSpPr>
              <p:spPr>
                <a:xfrm>
                  <a:off x="6429140" y="3815098"/>
                  <a:ext cx="1863675" cy="307777"/>
                </a:xfrm>
                <a:prstGeom prst="roundRect">
                  <a:avLst>
                    <a:gd name="adj" fmla="val 19043"/>
                  </a:avLst>
                </a:pr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>
                      <a:latin typeface="Aptos Display" panose="020B0004020202020204" pitchFamily="34" charset="0"/>
                    </a:rPr>
                    <a:t>Ordering API</a:t>
                  </a:r>
                  <a:endParaRPr lang="en-GB" sz="1050" dirty="0">
                    <a:latin typeface="Aptos Display" panose="020B0004020202020204" pitchFamily="34" charset="0"/>
                  </a:endParaRPr>
                </a:p>
              </p:txBody>
            </p:sp>
            <p:grpSp>
              <p:nvGrpSpPr>
                <p:cNvPr id="38" name="Graphic 47" descr="Database with solid fill">
                  <a:extLst>
                    <a:ext uri="{FF2B5EF4-FFF2-40B4-BE49-F238E27FC236}">
                      <a16:creationId xmlns:a16="http://schemas.microsoft.com/office/drawing/2014/main" id="{01E1D88E-1D2E-036D-B8D2-8EBB83470FAA}"/>
                    </a:ext>
                  </a:extLst>
                </p:cNvPr>
                <p:cNvGrpSpPr/>
                <p:nvPr/>
              </p:nvGrpSpPr>
              <p:grpSpPr>
                <a:xfrm>
                  <a:off x="8787647" y="3860712"/>
                  <a:ext cx="325562" cy="441834"/>
                  <a:chOff x="9322260" y="2763401"/>
                  <a:chExt cx="533400" cy="723900"/>
                </a:xfrm>
                <a:solidFill>
                  <a:srgbClr val="000000"/>
                </a:solidFill>
              </p:grpSpPr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78B87775-A51A-9D97-EE46-70D8B3FF1359}"/>
                      </a:ext>
                    </a:extLst>
                  </p:cNvPr>
                  <p:cNvSpPr/>
                  <p:nvPr/>
                </p:nvSpPr>
                <p:spPr>
                  <a:xfrm>
                    <a:off x="9322260" y="2763401"/>
                    <a:ext cx="533400" cy="152400"/>
                  </a:xfrm>
                  <a:custGeom>
                    <a:avLst/>
                    <a:gdLst>
                      <a:gd name="connsiteX0" fmla="*/ 533400 w 533400"/>
                      <a:gd name="connsiteY0" fmla="*/ 76200 h 152400"/>
                      <a:gd name="connsiteX1" fmla="*/ 266700 w 533400"/>
                      <a:gd name="connsiteY1" fmla="*/ 152400 h 152400"/>
                      <a:gd name="connsiteX2" fmla="*/ 0 w 533400"/>
                      <a:gd name="connsiteY2" fmla="*/ 76200 h 152400"/>
                      <a:gd name="connsiteX3" fmla="*/ 266700 w 533400"/>
                      <a:gd name="connsiteY3" fmla="*/ 0 h 152400"/>
                      <a:gd name="connsiteX4" fmla="*/ 533400 w 533400"/>
                      <a:gd name="connsiteY4" fmla="*/ 76200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400" h="152400">
                        <a:moveTo>
                          <a:pt x="533400" y="76200"/>
                        </a:moveTo>
                        <a:cubicBezTo>
                          <a:pt x="533400" y="118284"/>
                          <a:pt x="413994" y="152400"/>
                          <a:pt x="266700" y="152400"/>
                        </a:cubicBezTo>
                        <a:cubicBezTo>
                          <a:pt x="119406" y="152400"/>
                          <a:pt x="0" y="118284"/>
                          <a:pt x="0" y="76200"/>
                        </a:cubicBezTo>
                        <a:cubicBezTo>
                          <a:pt x="0" y="34116"/>
                          <a:pt x="119406" y="0"/>
                          <a:pt x="266700" y="0"/>
                        </a:cubicBezTo>
                        <a:cubicBezTo>
                          <a:pt x="413994" y="0"/>
                          <a:pt x="533400" y="34116"/>
                          <a:pt x="5334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82738F3C-11BD-60BF-599B-1046875E2A49}"/>
                      </a:ext>
                    </a:extLst>
                  </p:cNvPr>
                  <p:cNvSpPr/>
                  <p:nvPr/>
                </p:nvSpPr>
                <p:spPr>
                  <a:xfrm>
                    <a:off x="9322260" y="2877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26A90D8F-B6E5-53F1-C66B-58A85EDF5D0E}"/>
                      </a:ext>
                    </a:extLst>
                  </p:cNvPr>
                  <p:cNvSpPr/>
                  <p:nvPr/>
                </p:nvSpPr>
                <p:spPr>
                  <a:xfrm>
                    <a:off x="9322260" y="30682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F3E4A669-E6CA-F0E1-0A82-1242736C4008}"/>
                      </a:ext>
                    </a:extLst>
                  </p:cNvPr>
                  <p:cNvSpPr/>
                  <p:nvPr/>
                </p:nvSpPr>
                <p:spPr>
                  <a:xfrm>
                    <a:off x="9322260" y="3258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</p:grp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D9645E2B-2AD0-8DC9-997A-5FF14D583E52}"/>
                    </a:ext>
                  </a:extLst>
                </p:cNvPr>
                <p:cNvSpPr/>
                <p:nvPr/>
              </p:nvSpPr>
              <p:spPr>
                <a:xfrm>
                  <a:off x="6438035" y="4134563"/>
                  <a:ext cx="1863675" cy="307777"/>
                </a:xfrm>
                <a:prstGeom prst="roundRect">
                  <a:avLst>
                    <a:gd name="adj" fmla="val 19043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>
                      <a:latin typeface="Aptos Display" panose="020B0004020202020204" pitchFamily="34" charset="0"/>
                    </a:rPr>
                    <a:t>Order processor</a:t>
                  </a:r>
                  <a:endParaRPr lang="en-GB" sz="1050" dirty="0">
                    <a:latin typeface="Aptos Display" panose="020B0004020202020204" pitchFamily="34" charset="0"/>
                  </a:endParaRPr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9775DA69-A138-8342-8055-D208513C3E7C}"/>
                    </a:ext>
                  </a:extLst>
                </p:cNvPr>
                <p:cNvCxnSpPr/>
                <p:nvPr/>
              </p:nvCxnSpPr>
              <p:spPr>
                <a:xfrm flipV="1">
                  <a:off x="8285289" y="3958982"/>
                  <a:ext cx="491794" cy="1"/>
                </a:xfrm>
                <a:prstGeom prst="straightConnector1">
                  <a:avLst/>
                </a:prstGeom>
                <a:ln>
                  <a:solidFill>
                    <a:srgbClr val="B735C4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9B741AB1-2E1E-53F7-B659-D60F09E5B8A3}"/>
                    </a:ext>
                  </a:extLst>
                </p:cNvPr>
                <p:cNvCxnSpPr/>
                <p:nvPr/>
              </p:nvCxnSpPr>
              <p:spPr>
                <a:xfrm flipV="1">
                  <a:off x="8285289" y="4229891"/>
                  <a:ext cx="491794" cy="1"/>
                </a:xfrm>
                <a:prstGeom prst="straightConnector1">
                  <a:avLst/>
                </a:prstGeom>
                <a:ln>
                  <a:solidFill>
                    <a:srgbClr val="7F7F7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FCE25C0-58A5-657B-74DE-C5B32780F1C8}"/>
                  </a:ext>
                </a:extLst>
              </p:cNvPr>
              <p:cNvGrpSpPr/>
              <p:nvPr/>
            </p:nvGrpSpPr>
            <p:grpSpPr>
              <a:xfrm>
                <a:off x="6096000" y="3145052"/>
                <a:ext cx="2988745" cy="853200"/>
                <a:chOff x="6297699" y="4666989"/>
                <a:chExt cx="2988745" cy="853200"/>
              </a:xfrm>
            </p:grpSpPr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D262A9D1-EEFA-B1B2-4E3E-24949C098ED2}"/>
                    </a:ext>
                  </a:extLst>
                </p:cNvPr>
                <p:cNvSpPr/>
                <p:nvPr/>
              </p:nvSpPr>
              <p:spPr>
                <a:xfrm>
                  <a:off x="6297699" y="4666989"/>
                  <a:ext cx="2988745" cy="853200"/>
                </a:xfrm>
                <a:prstGeom prst="roundRect">
                  <a:avLst>
                    <a:gd name="adj" fmla="val 3905"/>
                  </a:avLst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GB" sz="1200" dirty="0">
                      <a:solidFill>
                        <a:srgbClr val="B735C4"/>
                      </a:solidFill>
                    </a:rPr>
                    <a:t>Basket Service</a:t>
                  </a:r>
                </a:p>
              </p:txBody>
            </p:sp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8602D62A-85F2-B660-3654-5FCA042FC2C2}"/>
                    </a:ext>
                  </a:extLst>
                </p:cNvPr>
                <p:cNvSpPr/>
                <p:nvPr/>
              </p:nvSpPr>
              <p:spPr>
                <a:xfrm>
                  <a:off x="6484786" y="4981135"/>
                  <a:ext cx="1816925" cy="307777"/>
                </a:xfrm>
                <a:prstGeom prst="roundRect">
                  <a:avLst>
                    <a:gd name="adj" fmla="val 19043"/>
                  </a:avLst>
                </a:pr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>
                      <a:latin typeface="Aptos Display" panose="020B0004020202020204" pitchFamily="34" charset="0"/>
                    </a:rPr>
                    <a:t>Basket API</a:t>
                  </a:r>
                  <a:endParaRPr lang="en-GB" sz="1050" dirty="0">
                    <a:latin typeface="Aptos Display" panose="020B0004020202020204" pitchFamily="34" charset="0"/>
                  </a:endParaRPr>
                </a:p>
              </p:txBody>
            </p:sp>
            <p:pic>
              <p:nvPicPr>
                <p:cNvPr id="49" name="Picture 48" descr="A red cube with black lines and a black background&#10;&#10;Description automatically generated">
                  <a:extLst>
                    <a:ext uri="{FF2B5EF4-FFF2-40B4-BE49-F238E27FC236}">
                      <a16:creationId xmlns:a16="http://schemas.microsoft.com/office/drawing/2014/main" id="{71ACDFB1-610F-B691-FF86-8BD95A3F1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8594" b="89844" l="2344" r="99219">
                              <a14:foregroundMark x1="49609" y1="12500" x2="54297" y2="12500"/>
                              <a14:foregroundMark x1="7422" y1="32813" x2="2734" y2="30078"/>
                              <a14:foregroundMark x1="94531" y1="28516" x2="91974" y2="34766"/>
                              <a14:foregroundMark x1="15234" y1="54297" x2="34356" y2="60671"/>
                              <a14:foregroundMark x1="57886" y1="64578" x2="78906" y2="60547"/>
                              <a14:foregroundMark x1="78906" y1="60547" x2="92969" y2="53125"/>
                              <a14:foregroundMark x1="54688" y1="82476" x2="58984" y2="83594"/>
                              <a14:foregroundMark x1="10938" y1="71094" x2="34287" y2="77168"/>
                              <a14:foregroundMark x1="58984" y1="83594" x2="96875" y2="67578"/>
                              <a14:foregroundMark x1="96875" y1="29297" x2="97558" y2="34766"/>
                              <a14:foregroundMark x1="49219" y1="9375" x2="53125" y2="9766"/>
                              <a14:foregroundMark x1="51172" y1="8984" x2="53125" y2="8594"/>
                              <a14:foregroundMark x1="97266" y1="26563" x2="99219" y2="28906"/>
                              <a14:foregroundMark x1="33203" y1="77344" x2="36719" y2="79297"/>
                              <a14:foregroundMark x1="55469" y1="82813" x2="56250" y2="81250"/>
                              <a14:foregroundMark x1="54930" y1="81983" x2="59375" y2="80078"/>
                              <a14:foregroundMark x1="55390" y1="81047" x2="55859" y2="80859"/>
                              <a14:foregroundMark x1="98438" y1="28906" x2="98828" y2="33594"/>
                              <a14:foregroundMark x1="58203" y1="63672" x2="59766" y2="62891"/>
                              <a14:backgroundMark x1="40625" y1="62109" x2="50391" y2="64844"/>
                              <a14:backgroundMark x1="44531" y1="78906" x2="49219" y2="80859"/>
                              <a14:backgroundMark x1="41797" y1="77734" x2="43359" y2="78906"/>
                              <a14:backgroundMark x1="38257" y1="77660" x2="48438" y2="80859"/>
                              <a14:backgroundMark x1="48438" y1="80859" x2="54307" y2="80859"/>
                              <a14:backgroundMark x1="35156" y1="59766" x2="41797" y2="62891"/>
                              <a14:backgroundMark x1="46484" y1="64844" x2="56250" y2="62109"/>
                              <a14:backgroundMark x1="53125" y1="64453" x2="58740" y2="62581"/>
                              <a14:backgroundMark x1="99609" y1="28906" x2="99219" y2="27344"/>
                              <a14:backgroundMark x1="99219" y1="34766" x2="99219" y2="38281"/>
                              <a14:backgroundMark x1="54688" y1="80078" x2="56250" y2="7929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0205" y="4904800"/>
                  <a:ext cx="460446" cy="460446"/>
                </a:xfrm>
                <a:prstGeom prst="rect">
                  <a:avLst/>
                </a:prstGeom>
              </p:spPr>
            </p:pic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DE7EF19D-A0DE-FD4D-A729-99E4E766825B}"/>
                    </a:ext>
                  </a:extLst>
                </p:cNvPr>
                <p:cNvGrpSpPr/>
                <p:nvPr/>
              </p:nvGrpSpPr>
              <p:grpSpPr>
                <a:xfrm>
                  <a:off x="6431435" y="4879792"/>
                  <a:ext cx="510462" cy="510462"/>
                  <a:chOff x="2291422" y="5799374"/>
                  <a:chExt cx="510462" cy="510462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04D66665-837F-702F-EEDB-B6F0A6D9DE52}"/>
                      </a:ext>
                    </a:extLst>
                  </p:cNvPr>
                  <p:cNvSpPr/>
                  <p:nvPr/>
                </p:nvSpPr>
                <p:spPr>
                  <a:xfrm>
                    <a:off x="2291422" y="5799374"/>
                    <a:ext cx="510462" cy="510462"/>
                  </a:xfrm>
                  <a:prstGeom prst="ellipse">
                    <a:avLst/>
                  </a:prstGeom>
                  <a:solidFill>
                    <a:srgbClr val="F4F3F5"/>
                  </a:solidFill>
                  <a:ln>
                    <a:solidFill>
                      <a:srgbClr val="B735C4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53" name="Picture 52" descr="A blue and black logo&#10;&#10;Description automatically generated">
                    <a:extLst>
                      <a:ext uri="{FF2B5EF4-FFF2-40B4-BE49-F238E27FC236}">
                        <a16:creationId xmlns:a16="http://schemas.microsoft.com/office/drawing/2014/main" id="{1C9DF30D-21EC-C7AE-BB0B-8C8C0F0C78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44773" y="5852725"/>
                    <a:ext cx="403759" cy="403759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FE4A5ED1-463D-B2E8-1D5E-644B604F7DC9}"/>
                    </a:ext>
                  </a:extLst>
                </p:cNvPr>
                <p:cNvCxnSpPr>
                  <a:cxnSpLocks/>
                  <a:stCxn id="48" idx="3"/>
                  <a:endCxn id="49" idx="1"/>
                </p:cNvCxnSpPr>
                <p:nvPr/>
              </p:nvCxnSpPr>
              <p:spPr>
                <a:xfrm flipV="1">
                  <a:off x="8301711" y="5135023"/>
                  <a:ext cx="418494" cy="1"/>
                </a:xfrm>
                <a:prstGeom prst="straightConnector1">
                  <a:avLst/>
                </a:prstGeom>
                <a:ln>
                  <a:solidFill>
                    <a:srgbClr val="B735C4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CF2E2C34-941A-5B57-06D8-DD5D88D3B377}"/>
                </a:ext>
              </a:extLst>
            </p:cNvPr>
            <p:cNvCxnSpPr>
              <a:stCxn id="15" idx="3"/>
              <a:endCxn id="24" idx="1"/>
            </p:cNvCxnSpPr>
            <p:nvPr/>
          </p:nvCxnSpPr>
          <p:spPr>
            <a:xfrm>
              <a:off x="1833371" y="1327443"/>
              <a:ext cx="1875818" cy="1107369"/>
            </a:xfrm>
            <a:prstGeom prst="bentConnector3">
              <a:avLst>
                <a:gd name="adj1" fmla="val 72088"/>
              </a:avLst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D2A219ED-3D7A-1524-DC57-050FCB1A4082}"/>
                </a:ext>
              </a:extLst>
            </p:cNvPr>
            <p:cNvCxnSpPr>
              <a:stCxn id="8" idx="3"/>
              <a:endCxn id="24" idx="1"/>
            </p:cNvCxnSpPr>
            <p:nvPr/>
          </p:nvCxnSpPr>
          <p:spPr>
            <a:xfrm flipV="1">
              <a:off x="2733704" y="2434812"/>
              <a:ext cx="975485" cy="815692"/>
            </a:xfrm>
            <a:prstGeom prst="bentConnector3">
              <a:avLst>
                <a:gd name="adj1" fmla="val 46583"/>
              </a:avLst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D3F278F4-DC25-DEF2-1EBD-32D38B64F77C}"/>
                </a:ext>
              </a:extLst>
            </p:cNvPr>
            <p:cNvCxnSpPr>
              <a:stCxn id="24" idx="3"/>
              <a:endCxn id="28" idx="1"/>
            </p:cNvCxnSpPr>
            <p:nvPr/>
          </p:nvCxnSpPr>
          <p:spPr>
            <a:xfrm flipV="1">
              <a:off x="5374179" y="1384999"/>
              <a:ext cx="853261" cy="1049813"/>
            </a:xfrm>
            <a:prstGeom prst="bentConnector3">
              <a:avLst/>
            </a:prstGeom>
            <a:ln>
              <a:solidFill>
                <a:srgbClr val="3604DB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C06EA24D-4032-8B69-67DF-5B7B1540CD81}"/>
                </a:ext>
              </a:extLst>
            </p:cNvPr>
            <p:cNvCxnSpPr>
              <a:cxnSpLocks/>
              <a:stCxn id="24" idx="3"/>
              <a:endCxn id="52" idx="2"/>
            </p:cNvCxnSpPr>
            <p:nvPr/>
          </p:nvCxnSpPr>
          <p:spPr>
            <a:xfrm>
              <a:off x="5374179" y="2434812"/>
              <a:ext cx="855557" cy="1215872"/>
            </a:xfrm>
            <a:prstGeom prst="bentConnector3">
              <a:avLst/>
            </a:prstGeom>
            <a:ln>
              <a:solidFill>
                <a:srgbClr val="3604DB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F10B16CA-F85E-EB3F-8A14-93054FD8C97A}"/>
                </a:ext>
              </a:extLst>
            </p:cNvPr>
            <p:cNvCxnSpPr>
              <a:stCxn id="24" idx="3"/>
              <a:endCxn id="37" idx="1"/>
            </p:cNvCxnSpPr>
            <p:nvPr/>
          </p:nvCxnSpPr>
          <p:spPr>
            <a:xfrm flipV="1">
              <a:off x="5374179" y="2433345"/>
              <a:ext cx="853262" cy="1467"/>
            </a:xfrm>
            <a:prstGeom prst="bentConnector3">
              <a:avLst/>
            </a:prstGeom>
            <a:ln>
              <a:solidFill>
                <a:srgbClr val="3604D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0490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56629A96-DBD3-0DD6-82D2-22A88D40C071}"/>
              </a:ext>
            </a:extLst>
          </p:cNvPr>
          <p:cNvGrpSpPr/>
          <p:nvPr/>
        </p:nvGrpSpPr>
        <p:grpSpPr>
          <a:xfrm>
            <a:off x="537029" y="1374019"/>
            <a:ext cx="8534400" cy="4881638"/>
            <a:chOff x="537029" y="1374019"/>
            <a:chExt cx="8534400" cy="488163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35B9528-5096-A55A-482C-3DA04023D726}"/>
                </a:ext>
              </a:extLst>
            </p:cNvPr>
            <p:cNvSpPr/>
            <p:nvPr/>
          </p:nvSpPr>
          <p:spPr>
            <a:xfrm>
              <a:off x="537029" y="1374019"/>
              <a:ext cx="8534400" cy="4881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08B0FEA-734C-1238-1580-2075AC595854}"/>
                </a:ext>
              </a:extLst>
            </p:cNvPr>
            <p:cNvGrpSpPr/>
            <p:nvPr/>
          </p:nvGrpSpPr>
          <p:grpSpPr>
            <a:xfrm>
              <a:off x="5646056" y="1890202"/>
              <a:ext cx="2988745" cy="1272298"/>
              <a:chOff x="5858934" y="1890202"/>
              <a:chExt cx="2988745" cy="1272298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2641684-FF1B-DA42-FC50-C434C522F68A}"/>
                  </a:ext>
                </a:extLst>
              </p:cNvPr>
              <p:cNvSpPr/>
              <p:nvPr/>
            </p:nvSpPr>
            <p:spPr>
              <a:xfrm>
                <a:off x="5858934" y="1890202"/>
                <a:ext cx="2988745" cy="1272298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600" dirty="0" err="1">
                    <a:solidFill>
                      <a:srgbClr val="B735C4"/>
                    </a:solidFill>
                    <a:latin typeface="+mj-lt"/>
                  </a:rPr>
                  <a:t>Catalog</a:t>
                </a:r>
                <a:r>
                  <a:rPr lang="en-GB" sz="1600" dirty="0">
                    <a:solidFill>
                      <a:srgbClr val="B735C4"/>
                    </a:solidFill>
                    <a:latin typeface="+mj-lt"/>
                  </a:rPr>
                  <a:t> Service</a:t>
                </a: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BD994C7-484C-2C8D-E939-EA1248D0F3EB}"/>
                  </a:ext>
                </a:extLst>
              </p:cNvPr>
              <p:cNvSpPr/>
              <p:nvPr/>
            </p:nvSpPr>
            <p:spPr>
              <a:xfrm>
                <a:off x="6029079" y="2551009"/>
                <a:ext cx="1208712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latin typeface="Aptos Display" panose="020B0004020202020204" pitchFamily="34" charset="0"/>
                  </a:rPr>
                  <a:t>Product</a:t>
                </a:r>
              </a:p>
            </p:txBody>
          </p:sp>
          <p:grpSp>
            <p:nvGrpSpPr>
              <p:cNvPr id="36" name="Graphic 47" descr="Database with solid fill">
                <a:extLst>
                  <a:ext uri="{FF2B5EF4-FFF2-40B4-BE49-F238E27FC236}">
                    <a16:creationId xmlns:a16="http://schemas.microsoft.com/office/drawing/2014/main" id="{1FAC235D-D25D-B9AE-7B16-67088B5B1EDD}"/>
                  </a:ext>
                </a:extLst>
              </p:cNvPr>
              <p:cNvGrpSpPr/>
              <p:nvPr/>
            </p:nvGrpSpPr>
            <p:grpSpPr>
              <a:xfrm>
                <a:off x="8387586" y="2462356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38BF752C-4B40-5584-F8CA-28A7797CB72B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C5CCCF9-0103-65BE-1BD7-122192592C7A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83AFBCC-6D01-4BA5-EB57-AABC84921E1F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C4CBBB0A-9D10-048D-6DB3-EDC177851DAF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E02A1E2-9916-D281-701C-BE6053B5BFE0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 flipV="1">
                <a:off x="7237791" y="2704896"/>
                <a:ext cx="1123296" cy="2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69F7F54-DDF7-BC3E-A559-416E800C9BBA}"/>
                </a:ext>
              </a:extLst>
            </p:cNvPr>
            <p:cNvSpPr/>
            <p:nvPr/>
          </p:nvSpPr>
          <p:spPr>
            <a:xfrm>
              <a:off x="1006323" y="1890202"/>
              <a:ext cx="2988745" cy="393486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Basket Service</a:t>
              </a:r>
            </a:p>
          </p:txBody>
        </p:sp>
        <p:pic>
          <p:nvPicPr>
            <p:cNvPr id="60" name="Graphic 59" descr="Shopping basket with solid fill">
              <a:extLst>
                <a:ext uri="{FF2B5EF4-FFF2-40B4-BE49-F238E27FC236}">
                  <a16:creationId xmlns:a16="http://schemas.microsoft.com/office/drawing/2014/main" id="{9C4A5754-DC13-832E-9F06-4DDF9DA52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51030" y="2627131"/>
              <a:ext cx="675164" cy="675164"/>
            </a:xfrm>
            <a:prstGeom prst="rect">
              <a:avLst/>
            </a:prstGeom>
          </p:spPr>
        </p:pic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3C38AFD3-683F-8275-264A-A81C9451D301}"/>
                </a:ext>
              </a:extLst>
            </p:cNvPr>
            <p:cNvSpPr/>
            <p:nvPr/>
          </p:nvSpPr>
          <p:spPr>
            <a:xfrm>
              <a:off x="1811390" y="3465735"/>
              <a:ext cx="1229121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Line Item</a:t>
              </a:r>
            </a:p>
          </p:txBody>
        </p:sp>
        <p:pic>
          <p:nvPicPr>
            <p:cNvPr id="63" name="Graphic 62" descr="Label outline">
              <a:extLst>
                <a:ext uri="{FF2B5EF4-FFF2-40B4-BE49-F238E27FC236}">
                  <a16:creationId xmlns:a16="http://schemas.microsoft.com/office/drawing/2014/main" id="{E50CAF8B-1844-6C8F-7392-3C7E6A1ED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66591" y="4656826"/>
              <a:ext cx="734182" cy="734182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CDA5825-9607-7133-5560-278F3541AC92}"/>
                </a:ext>
              </a:extLst>
            </p:cNvPr>
            <p:cNvSpPr txBox="1"/>
            <p:nvPr/>
          </p:nvSpPr>
          <p:spPr>
            <a:xfrm>
              <a:off x="2050751" y="2823946"/>
              <a:ext cx="750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Basket</a:t>
              </a:r>
            </a:p>
          </p:txBody>
        </p: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915D805D-0C4B-6D89-635C-07A6AACD4C49}"/>
                </a:ext>
              </a:extLst>
            </p:cNvPr>
            <p:cNvCxnSpPr>
              <a:stCxn id="60" idx="2"/>
              <a:endCxn id="61" idx="1"/>
            </p:cNvCxnSpPr>
            <p:nvPr/>
          </p:nvCxnSpPr>
          <p:spPr>
            <a:xfrm rot="16200000" flipH="1">
              <a:off x="1591337" y="3399570"/>
              <a:ext cx="317329" cy="122778"/>
            </a:xfrm>
            <a:prstGeom prst="bentConnector2">
              <a:avLst/>
            </a:prstGeom>
            <a:ln w="25400">
              <a:solidFill>
                <a:srgbClr val="3604D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C1B9BDD4-75B7-3AFB-A92E-45BF8588C9DB}"/>
                </a:ext>
              </a:extLst>
            </p:cNvPr>
            <p:cNvSpPr/>
            <p:nvPr/>
          </p:nvSpPr>
          <p:spPr>
            <a:xfrm>
              <a:off x="2586213" y="4219655"/>
              <a:ext cx="1229121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Product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7018811-B9E6-AEE3-AA8E-DCA5E38B97EB}"/>
                </a:ext>
              </a:extLst>
            </p:cNvPr>
            <p:cNvSpPr txBox="1"/>
            <p:nvPr/>
          </p:nvSpPr>
          <p:spPr>
            <a:xfrm>
              <a:off x="3162489" y="4854640"/>
              <a:ext cx="5532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Price</a:t>
              </a:r>
            </a:p>
          </p:txBody>
        </p: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C53DF22D-7880-F088-4AB6-302C8F140C55}"/>
                </a:ext>
              </a:extLst>
            </p:cNvPr>
            <p:cNvCxnSpPr>
              <a:cxnSpLocks/>
              <a:stCxn id="61" idx="2"/>
              <a:endCxn id="67" idx="1"/>
            </p:cNvCxnSpPr>
            <p:nvPr/>
          </p:nvCxnSpPr>
          <p:spPr>
            <a:xfrm rot="16200000" flipH="1">
              <a:off x="2206066" y="3993397"/>
              <a:ext cx="600032" cy="160262"/>
            </a:xfrm>
            <a:prstGeom prst="bentConnector2">
              <a:avLst/>
            </a:prstGeom>
            <a:ln w="25400">
              <a:solidFill>
                <a:srgbClr val="3604D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FD702AA5-09C2-2C4E-A7DC-0A302564155E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 rot="16200000" flipH="1">
              <a:off x="1900928" y="4298535"/>
              <a:ext cx="1210309" cy="160262"/>
            </a:xfrm>
            <a:prstGeom prst="bentConnector3">
              <a:avLst>
                <a:gd name="adj1" fmla="val 99568"/>
              </a:avLst>
            </a:prstGeom>
            <a:ln w="25400">
              <a:solidFill>
                <a:srgbClr val="3604D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19418FC-41A1-71D5-135F-109FEF1E50A1}"/>
                </a:ext>
              </a:extLst>
            </p:cNvPr>
            <p:cNvGrpSpPr/>
            <p:nvPr/>
          </p:nvGrpSpPr>
          <p:grpSpPr>
            <a:xfrm>
              <a:off x="5646057" y="4505579"/>
              <a:ext cx="2988745" cy="1313675"/>
              <a:chOff x="5858933" y="4346896"/>
              <a:chExt cx="2988745" cy="1313675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169D705-7631-262B-4859-6F7903D82315}"/>
                  </a:ext>
                </a:extLst>
              </p:cNvPr>
              <p:cNvSpPr/>
              <p:nvPr/>
            </p:nvSpPr>
            <p:spPr>
              <a:xfrm>
                <a:off x="5858933" y="4346896"/>
                <a:ext cx="2988745" cy="1313675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600" dirty="0">
                    <a:solidFill>
                      <a:srgbClr val="B735C4"/>
                    </a:solidFill>
                    <a:latin typeface="+mj-lt"/>
                  </a:rPr>
                  <a:t>Pricing Service</a:t>
                </a:r>
              </a:p>
            </p:txBody>
          </p:sp>
          <p:grpSp>
            <p:nvGrpSpPr>
              <p:cNvPr id="26" name="Graphic 47" descr="Database with solid fill">
                <a:extLst>
                  <a:ext uri="{FF2B5EF4-FFF2-40B4-BE49-F238E27FC236}">
                    <a16:creationId xmlns:a16="http://schemas.microsoft.com/office/drawing/2014/main" id="{3E9F1143-1498-DF2A-61E8-F680EFE776E5}"/>
                  </a:ext>
                </a:extLst>
              </p:cNvPr>
              <p:cNvGrpSpPr/>
              <p:nvPr/>
            </p:nvGrpSpPr>
            <p:grpSpPr>
              <a:xfrm>
                <a:off x="8361087" y="4916209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6AFB33A1-2F05-AA9D-E9B7-D9E949A01455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D665DD41-69A1-8EA4-F62D-0499AF282BA5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CA8BE460-5F8F-53A3-6485-9EFDF475E750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6AFF82A-3463-D031-47B5-8E7148FB6273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0438594B-B13B-38CE-7CEA-AA44411427DE}"/>
                  </a:ext>
                </a:extLst>
              </p:cNvPr>
              <p:cNvCxnSpPr>
                <a:cxnSpLocks/>
                <a:stCxn id="82" idx="3"/>
              </p:cNvCxnSpPr>
              <p:nvPr/>
            </p:nvCxnSpPr>
            <p:spPr>
              <a:xfrm flipV="1">
                <a:off x="7108892" y="5125499"/>
                <a:ext cx="1185236" cy="11628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1" name="Graphic 80" descr="Label outline">
                <a:extLst>
                  <a:ext uri="{FF2B5EF4-FFF2-40B4-BE49-F238E27FC236}">
                    <a16:creationId xmlns:a16="http://schemas.microsoft.com/office/drawing/2014/main" id="{D43BD24B-1E65-92FC-475F-05A05F066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59766" y="4785424"/>
                <a:ext cx="734182" cy="734182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D66E1EB-3734-5CBA-451B-39C7234B887B}"/>
                  </a:ext>
                </a:extLst>
              </p:cNvPr>
              <p:cNvSpPr txBox="1"/>
              <p:nvPr/>
            </p:nvSpPr>
            <p:spPr>
              <a:xfrm>
                <a:off x="6555664" y="4983238"/>
                <a:ext cx="5532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+mj-lt"/>
                  </a:rPr>
                  <a:t>Price</a:t>
                </a:r>
              </a:p>
            </p:txBody>
          </p:sp>
        </p:grp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7FDFF573-8765-159A-A17F-92889B51355A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 flipV="1">
              <a:off x="3815334" y="2858786"/>
              <a:ext cx="1830722" cy="15147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D52FE67-359B-A7C9-D47E-BAEE5CB4D802}"/>
                </a:ext>
              </a:extLst>
            </p:cNvPr>
            <p:cNvCxnSpPr>
              <a:cxnSpLocks/>
            </p:cNvCxnSpPr>
            <p:nvPr/>
          </p:nvCxnSpPr>
          <p:spPr>
            <a:xfrm>
              <a:off x="3715717" y="4983821"/>
              <a:ext cx="1930339" cy="3106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B302B8D-7874-5C82-BE5F-C94191991434}"/>
                </a:ext>
              </a:extLst>
            </p:cNvPr>
            <p:cNvSpPr txBox="1"/>
            <p:nvPr/>
          </p:nvSpPr>
          <p:spPr>
            <a:xfrm rot="19177381">
              <a:off x="4182577" y="3229716"/>
              <a:ext cx="10178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Owned by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664293C-5601-EF89-D2A5-E99BA91CE5FE}"/>
                </a:ext>
              </a:extLst>
            </p:cNvPr>
            <p:cNvSpPr txBox="1"/>
            <p:nvPr/>
          </p:nvSpPr>
          <p:spPr>
            <a:xfrm rot="576209">
              <a:off x="4208311" y="4794687"/>
              <a:ext cx="10178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Owned 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561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A6218-C64F-C30D-2E69-1813414A2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4CB4A6-A2F2-70CB-6AA2-81B0CA378120}"/>
              </a:ext>
            </a:extLst>
          </p:cNvPr>
          <p:cNvGrpSpPr/>
          <p:nvPr/>
        </p:nvGrpSpPr>
        <p:grpSpPr>
          <a:xfrm>
            <a:off x="517677" y="1408301"/>
            <a:ext cx="8534400" cy="5287623"/>
            <a:chOff x="517677" y="1408301"/>
            <a:chExt cx="8534400" cy="5287623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F1B18B2-C996-A53F-70BD-265BF45E0F87}"/>
                </a:ext>
              </a:extLst>
            </p:cNvPr>
            <p:cNvSpPr/>
            <p:nvPr/>
          </p:nvSpPr>
          <p:spPr>
            <a:xfrm>
              <a:off x="517677" y="1408301"/>
              <a:ext cx="8534400" cy="5287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568E678-61E8-E335-1462-99B52D48CE21}"/>
                </a:ext>
              </a:extLst>
            </p:cNvPr>
            <p:cNvGrpSpPr/>
            <p:nvPr/>
          </p:nvGrpSpPr>
          <p:grpSpPr>
            <a:xfrm>
              <a:off x="5646056" y="1890202"/>
              <a:ext cx="2988745" cy="1272298"/>
              <a:chOff x="5858934" y="1890202"/>
              <a:chExt cx="2988745" cy="1272298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70DD9FC-3FCD-EC5C-860E-560BFD35AAAC}"/>
                  </a:ext>
                </a:extLst>
              </p:cNvPr>
              <p:cNvSpPr/>
              <p:nvPr/>
            </p:nvSpPr>
            <p:spPr>
              <a:xfrm>
                <a:off x="5858934" y="1890202"/>
                <a:ext cx="2988745" cy="1272298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600" dirty="0" err="1">
                    <a:solidFill>
                      <a:srgbClr val="B735C4"/>
                    </a:solidFill>
                    <a:latin typeface="+mj-lt"/>
                  </a:rPr>
                  <a:t>Catalog</a:t>
                </a:r>
                <a:r>
                  <a:rPr lang="en-GB" sz="1600" dirty="0">
                    <a:solidFill>
                      <a:srgbClr val="B735C4"/>
                    </a:solidFill>
                    <a:latin typeface="+mj-lt"/>
                  </a:rPr>
                  <a:t> Service</a:t>
                </a: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98C6A2F-7933-F664-78F8-82BF083EC4FF}"/>
                  </a:ext>
                </a:extLst>
              </p:cNvPr>
              <p:cNvSpPr/>
              <p:nvPr/>
            </p:nvSpPr>
            <p:spPr>
              <a:xfrm>
                <a:off x="6029079" y="2551009"/>
                <a:ext cx="1208712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latin typeface="Aptos Display" panose="020B0004020202020204" pitchFamily="34" charset="0"/>
                  </a:rPr>
                  <a:t>Product</a:t>
                </a:r>
              </a:p>
            </p:txBody>
          </p:sp>
          <p:grpSp>
            <p:nvGrpSpPr>
              <p:cNvPr id="36" name="Graphic 47" descr="Database with solid fill">
                <a:extLst>
                  <a:ext uri="{FF2B5EF4-FFF2-40B4-BE49-F238E27FC236}">
                    <a16:creationId xmlns:a16="http://schemas.microsoft.com/office/drawing/2014/main" id="{10CB2BE9-C820-2244-9B27-E917743CCD93}"/>
                  </a:ext>
                </a:extLst>
              </p:cNvPr>
              <p:cNvGrpSpPr/>
              <p:nvPr/>
            </p:nvGrpSpPr>
            <p:grpSpPr>
              <a:xfrm>
                <a:off x="8387586" y="2462356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F600F0E7-F54A-30E1-FD9D-5EEC55C7AA6B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2509714-0F40-A834-A90A-9F240FE4973F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9501560-9856-2CE6-E590-EBDAE942A343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3A727B5-2FAC-B9EA-B103-C2CE281D3A06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4E7C76C-91FA-6281-1057-581BF5175D56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 flipV="1">
                <a:off x="7237791" y="2704896"/>
                <a:ext cx="1123296" cy="2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0FEA07F-EBB1-299E-6101-A361EDAC2017}"/>
                </a:ext>
              </a:extLst>
            </p:cNvPr>
            <p:cNvSpPr/>
            <p:nvPr/>
          </p:nvSpPr>
          <p:spPr>
            <a:xfrm>
              <a:off x="1006323" y="1890202"/>
              <a:ext cx="2988745" cy="436545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Basket Service</a:t>
              </a:r>
            </a:p>
          </p:txBody>
        </p:sp>
        <p:pic>
          <p:nvPicPr>
            <p:cNvPr id="60" name="Graphic 59" descr="Shopping basket with solid fill">
              <a:extLst>
                <a:ext uri="{FF2B5EF4-FFF2-40B4-BE49-F238E27FC236}">
                  <a16:creationId xmlns:a16="http://schemas.microsoft.com/office/drawing/2014/main" id="{EFD5F1F7-D3F1-4D0C-CD53-4F6ABC9A8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51030" y="2627131"/>
              <a:ext cx="675164" cy="675164"/>
            </a:xfrm>
            <a:prstGeom prst="rect">
              <a:avLst/>
            </a:prstGeom>
          </p:spPr>
        </p:pic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9F9ED838-C47D-B8E6-F056-46BC56B4CB8E}"/>
                </a:ext>
              </a:extLst>
            </p:cNvPr>
            <p:cNvSpPr/>
            <p:nvPr/>
          </p:nvSpPr>
          <p:spPr>
            <a:xfrm>
              <a:off x="1811390" y="3465735"/>
              <a:ext cx="1229121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Line Item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EFC5FDA-E00E-16E1-E431-A6476A40D329}"/>
                </a:ext>
              </a:extLst>
            </p:cNvPr>
            <p:cNvSpPr txBox="1"/>
            <p:nvPr/>
          </p:nvSpPr>
          <p:spPr>
            <a:xfrm>
              <a:off x="2050751" y="2823946"/>
              <a:ext cx="750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Basket</a:t>
              </a:r>
            </a:p>
          </p:txBody>
        </p: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863095C9-1957-25C2-824E-FF6D5D36993A}"/>
                </a:ext>
              </a:extLst>
            </p:cNvPr>
            <p:cNvCxnSpPr>
              <a:stCxn id="60" idx="2"/>
              <a:endCxn id="61" idx="1"/>
            </p:cNvCxnSpPr>
            <p:nvPr/>
          </p:nvCxnSpPr>
          <p:spPr>
            <a:xfrm rot="16200000" flipH="1">
              <a:off x="1591337" y="3399570"/>
              <a:ext cx="317329" cy="122778"/>
            </a:xfrm>
            <a:prstGeom prst="bentConnector2">
              <a:avLst/>
            </a:prstGeom>
            <a:ln w="25400">
              <a:solidFill>
                <a:srgbClr val="3604D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A624F1CD-A046-1A77-182E-5871F8BF34EA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 rot="16200000" flipH="1">
              <a:off x="2206066" y="3993397"/>
              <a:ext cx="600032" cy="160262"/>
            </a:xfrm>
            <a:prstGeom prst="bentConnector2">
              <a:avLst/>
            </a:prstGeom>
            <a:ln w="25400">
              <a:solidFill>
                <a:srgbClr val="3604D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64ECDEE9-86A4-4F7E-02BD-66E6CF7ACC8A}"/>
                </a:ext>
              </a:extLst>
            </p:cNvPr>
            <p:cNvGrpSpPr/>
            <p:nvPr/>
          </p:nvGrpSpPr>
          <p:grpSpPr>
            <a:xfrm>
              <a:off x="5646057" y="4505579"/>
              <a:ext cx="2988745" cy="1313675"/>
              <a:chOff x="5858933" y="4346896"/>
              <a:chExt cx="2988745" cy="1313675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DCA2059-8451-426A-46AE-D31C3A5DDFA5}"/>
                  </a:ext>
                </a:extLst>
              </p:cNvPr>
              <p:cNvSpPr/>
              <p:nvPr/>
            </p:nvSpPr>
            <p:spPr>
              <a:xfrm>
                <a:off x="5858933" y="4346896"/>
                <a:ext cx="2988745" cy="1313675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600" dirty="0">
                    <a:solidFill>
                      <a:srgbClr val="B735C4"/>
                    </a:solidFill>
                    <a:latin typeface="+mj-lt"/>
                  </a:rPr>
                  <a:t>Pricing Service</a:t>
                </a:r>
              </a:p>
            </p:txBody>
          </p:sp>
          <p:grpSp>
            <p:nvGrpSpPr>
              <p:cNvPr id="26" name="Graphic 47" descr="Database with solid fill">
                <a:extLst>
                  <a:ext uri="{FF2B5EF4-FFF2-40B4-BE49-F238E27FC236}">
                    <a16:creationId xmlns:a16="http://schemas.microsoft.com/office/drawing/2014/main" id="{374B6273-4FB8-572C-3E16-81A0757C0DC4}"/>
                  </a:ext>
                </a:extLst>
              </p:cNvPr>
              <p:cNvGrpSpPr/>
              <p:nvPr/>
            </p:nvGrpSpPr>
            <p:grpSpPr>
              <a:xfrm>
                <a:off x="8361087" y="4916209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A314977C-4A95-1485-D1E9-987FC47F235E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F4E44526-A031-3D8C-763C-41B475ECED8E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F47C010C-28CB-7EFE-A1B4-E3FB7AB617AA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71EC7B45-D023-5AD0-0B4F-05827CE52020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3035B36-7639-25C4-686E-E29C0BBA7AA8}"/>
                  </a:ext>
                </a:extLst>
              </p:cNvPr>
              <p:cNvCxnSpPr>
                <a:cxnSpLocks/>
                <a:stCxn id="82" idx="3"/>
              </p:cNvCxnSpPr>
              <p:nvPr/>
            </p:nvCxnSpPr>
            <p:spPr>
              <a:xfrm flipV="1">
                <a:off x="7108892" y="5125499"/>
                <a:ext cx="1185236" cy="11628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1" name="Graphic 80" descr="Label outline">
                <a:extLst>
                  <a:ext uri="{FF2B5EF4-FFF2-40B4-BE49-F238E27FC236}">
                    <a16:creationId xmlns:a16="http://schemas.microsoft.com/office/drawing/2014/main" id="{A54252AE-9602-9BA4-1182-F00AEDA22A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59766" y="4785424"/>
                <a:ext cx="734182" cy="734182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292594D-9F8E-483B-BC7F-E0F8BDC1C37A}"/>
                  </a:ext>
                </a:extLst>
              </p:cNvPr>
              <p:cNvSpPr txBox="1"/>
              <p:nvPr/>
            </p:nvSpPr>
            <p:spPr>
              <a:xfrm>
                <a:off x="6555664" y="4983238"/>
                <a:ext cx="5532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+mj-lt"/>
                  </a:rPr>
                  <a:t>Price</a:t>
                </a:r>
              </a:p>
            </p:txBody>
          </p:sp>
        </p:grp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F52D546-6241-AAD0-A96F-CB3865A854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5334" y="2858786"/>
              <a:ext cx="1830722" cy="1629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CCA16BA-DCEB-89BC-7650-8B1C76202645}"/>
                </a:ext>
              </a:extLst>
            </p:cNvPr>
            <p:cNvCxnSpPr>
              <a:cxnSpLocks/>
            </p:cNvCxnSpPr>
            <p:nvPr/>
          </p:nvCxnSpPr>
          <p:spPr>
            <a:xfrm>
              <a:off x="3815334" y="4566640"/>
              <a:ext cx="1830722" cy="7278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4BBE786-A8E8-ECE4-F33D-9AA81C8BF5B8}"/>
                </a:ext>
              </a:extLst>
            </p:cNvPr>
            <p:cNvSpPr txBox="1"/>
            <p:nvPr/>
          </p:nvSpPr>
          <p:spPr>
            <a:xfrm rot="19102271">
              <a:off x="3977490" y="3229716"/>
              <a:ext cx="14280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Syncs Pub/Sub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E636A30-E4C4-86FD-C83E-30CA96031D81}"/>
                </a:ext>
              </a:extLst>
            </p:cNvPr>
            <p:cNvSpPr txBox="1"/>
            <p:nvPr/>
          </p:nvSpPr>
          <p:spPr>
            <a:xfrm rot="1264702">
              <a:off x="4151008" y="4541483"/>
              <a:ext cx="14280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Syncs Pub/Sub</a:t>
              </a:r>
            </a:p>
          </p:txBody>
        </p:sp>
        <p:pic>
          <p:nvPicPr>
            <p:cNvPr id="3" name="Graphic 2" descr="Table with solid fill">
              <a:extLst>
                <a:ext uri="{FF2B5EF4-FFF2-40B4-BE49-F238E27FC236}">
                  <a16:creationId xmlns:a16="http://schemas.microsoft.com/office/drawing/2014/main" id="{E79B70C8-F699-B9DD-D65C-477A0047F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85997" y="3966608"/>
              <a:ext cx="1064577" cy="106457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CEDC96D-51DA-14D7-6A5F-218684D926EA}"/>
                </a:ext>
              </a:extLst>
            </p:cNvPr>
            <p:cNvSpPr txBox="1"/>
            <p:nvPr/>
          </p:nvSpPr>
          <p:spPr>
            <a:xfrm>
              <a:off x="2492075" y="4885326"/>
              <a:ext cx="149573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Product/pricing </a:t>
              </a:r>
            </a:p>
            <a:p>
              <a:r>
                <a:rPr lang="en-GB" sz="1600" dirty="0">
                  <a:latin typeface="+mj-lt"/>
                </a:rPr>
                <a:t>read model</a:t>
              </a:r>
            </a:p>
            <a:p>
              <a:endParaRPr lang="en-GB" sz="1600" dirty="0">
                <a:latin typeface="+mj-lt"/>
              </a:endParaRPr>
            </a:p>
            <a:p>
              <a:r>
                <a:rPr lang="en-GB" sz="1600" dirty="0">
                  <a:latin typeface="+mj-lt"/>
                </a:rPr>
                <a:t>Denormalized</a:t>
              </a:r>
            </a:p>
            <a:p>
              <a:r>
                <a:rPr lang="en-GB" sz="1600" dirty="0">
                  <a:latin typeface="+mj-lt"/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4195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B19F6446-71E2-9082-2F39-FD66A590E6D5}"/>
              </a:ext>
            </a:extLst>
          </p:cNvPr>
          <p:cNvGrpSpPr/>
          <p:nvPr/>
        </p:nvGrpSpPr>
        <p:grpSpPr>
          <a:xfrm>
            <a:off x="382210" y="764419"/>
            <a:ext cx="10847133" cy="3783391"/>
            <a:chOff x="382210" y="764419"/>
            <a:chExt cx="10847133" cy="378339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FD4CC8-28E4-6B36-8C38-96D69AB5C5BE}"/>
                </a:ext>
              </a:extLst>
            </p:cNvPr>
            <p:cNvSpPr/>
            <p:nvPr/>
          </p:nvSpPr>
          <p:spPr>
            <a:xfrm>
              <a:off x="382210" y="764419"/>
              <a:ext cx="10847133" cy="3783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2DF7933-0AFE-16A8-D375-A7B71EAB30DA}"/>
                </a:ext>
              </a:extLst>
            </p:cNvPr>
            <p:cNvSpPr/>
            <p:nvPr/>
          </p:nvSpPr>
          <p:spPr>
            <a:xfrm>
              <a:off x="638627" y="1038698"/>
              <a:ext cx="1877182" cy="323334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 err="1">
                  <a:solidFill>
                    <a:srgbClr val="B735C4"/>
                  </a:solidFill>
                  <a:latin typeface="+mj-lt"/>
                </a:rPr>
                <a:t>Catalog</a:t>
              </a:r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 Service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FE30DD4-0FA9-B3E4-D75D-F2E77EBDA240}"/>
                </a:ext>
              </a:extLst>
            </p:cNvPr>
            <p:cNvSpPr/>
            <p:nvPr/>
          </p:nvSpPr>
          <p:spPr>
            <a:xfrm>
              <a:off x="2735941" y="1038698"/>
              <a:ext cx="1877182" cy="323334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Payment Service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722AE8B-AA42-66EB-5DBB-3ECF7FD80002}"/>
                </a:ext>
              </a:extLst>
            </p:cNvPr>
            <p:cNvSpPr/>
            <p:nvPr/>
          </p:nvSpPr>
          <p:spPr>
            <a:xfrm>
              <a:off x="4833255" y="1038698"/>
              <a:ext cx="1877182" cy="323334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Inventory Service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2C1D390-210A-6A8F-600B-112D7F199C64}"/>
                </a:ext>
              </a:extLst>
            </p:cNvPr>
            <p:cNvSpPr/>
            <p:nvPr/>
          </p:nvSpPr>
          <p:spPr>
            <a:xfrm>
              <a:off x="6930569" y="1038698"/>
              <a:ext cx="1877182" cy="323334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Shipping Service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E227F42-0596-F787-7AD2-42AAEE6DD32F}"/>
                </a:ext>
              </a:extLst>
            </p:cNvPr>
            <p:cNvSpPr/>
            <p:nvPr/>
          </p:nvSpPr>
          <p:spPr>
            <a:xfrm>
              <a:off x="9027883" y="1038698"/>
              <a:ext cx="1877182" cy="323334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Notification Service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FB9AA28-96F0-CC33-ABE2-A91B6C2E0AD6}"/>
                </a:ext>
              </a:extLst>
            </p:cNvPr>
            <p:cNvSpPr/>
            <p:nvPr/>
          </p:nvSpPr>
          <p:spPr>
            <a:xfrm>
              <a:off x="962657" y="1748211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Create pending order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43AE7EB-D2ED-0BEB-8FE7-75351679BDC9}"/>
                </a:ext>
              </a:extLst>
            </p:cNvPr>
            <p:cNvSpPr/>
            <p:nvPr/>
          </p:nvSpPr>
          <p:spPr>
            <a:xfrm>
              <a:off x="3059971" y="1748211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Validate payment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44D99DA-BECC-268D-E905-F05278B4713F}"/>
                </a:ext>
              </a:extLst>
            </p:cNvPr>
            <p:cNvSpPr/>
            <p:nvPr/>
          </p:nvSpPr>
          <p:spPr>
            <a:xfrm>
              <a:off x="5157285" y="1748211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Update inventory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F982058-9835-D278-858F-5D08FE9EE9A1}"/>
                </a:ext>
              </a:extLst>
            </p:cNvPr>
            <p:cNvSpPr/>
            <p:nvPr/>
          </p:nvSpPr>
          <p:spPr>
            <a:xfrm>
              <a:off x="7254599" y="1748211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Source shipment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6CFD939-4A20-0D91-F497-5906ED870586}"/>
                </a:ext>
              </a:extLst>
            </p:cNvPr>
            <p:cNvSpPr/>
            <p:nvPr/>
          </p:nvSpPr>
          <p:spPr>
            <a:xfrm>
              <a:off x="9351913" y="1748211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Send </a:t>
              </a:r>
            </a:p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invoice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67E5598-92EE-2E98-A0FD-CD53D317DEC0}"/>
                </a:ext>
              </a:extLst>
            </p:cNvPr>
            <p:cNvSpPr/>
            <p:nvPr/>
          </p:nvSpPr>
          <p:spPr>
            <a:xfrm>
              <a:off x="962656" y="2996820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Complete order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7E2A1B0-C393-F015-0299-97BF2B0C313D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2191778" y="2180391"/>
              <a:ext cx="868193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3DA73CA-168E-6D7E-2DFD-DDDD3C0F8376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4289092" y="2180391"/>
              <a:ext cx="868193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DBBA089-4D40-EFD5-4A26-CCAB6B1F916A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6386406" y="2180391"/>
              <a:ext cx="868193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7B1541B-A696-C56C-2209-D84144E4B647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8483720" y="2180391"/>
              <a:ext cx="868193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99069C9B-8F97-5706-FF39-2E0F17EAC364}"/>
                </a:ext>
              </a:extLst>
            </p:cNvPr>
            <p:cNvCxnSpPr>
              <a:stCxn id="14" idx="2"/>
              <a:endCxn id="15" idx="3"/>
            </p:cNvCxnSpPr>
            <p:nvPr/>
          </p:nvCxnSpPr>
          <p:spPr>
            <a:xfrm rot="5400000">
              <a:off x="5670912" y="-866563"/>
              <a:ext cx="816429" cy="7774697"/>
            </a:xfrm>
            <a:prstGeom prst="bentConnector2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570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1365A-D974-EF79-678D-A8D314DB6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AC874137-8AE9-B3E2-A4B6-5633C96B610B}"/>
              </a:ext>
            </a:extLst>
          </p:cNvPr>
          <p:cNvGrpSpPr/>
          <p:nvPr/>
        </p:nvGrpSpPr>
        <p:grpSpPr>
          <a:xfrm>
            <a:off x="382210" y="764419"/>
            <a:ext cx="10847133" cy="5355771"/>
            <a:chOff x="382210" y="764419"/>
            <a:chExt cx="10847133" cy="535577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D6B4F72-9072-89EE-D521-BF14895AEE77}"/>
                </a:ext>
              </a:extLst>
            </p:cNvPr>
            <p:cNvSpPr/>
            <p:nvPr/>
          </p:nvSpPr>
          <p:spPr>
            <a:xfrm>
              <a:off x="382210" y="764419"/>
              <a:ext cx="10847133" cy="5355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823DC42-253F-88AF-4275-CA9B31B5E68E}"/>
                </a:ext>
              </a:extLst>
            </p:cNvPr>
            <p:cNvSpPr/>
            <p:nvPr/>
          </p:nvSpPr>
          <p:spPr>
            <a:xfrm>
              <a:off x="638627" y="1038698"/>
              <a:ext cx="1877182" cy="472831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 err="1">
                  <a:solidFill>
                    <a:srgbClr val="B735C4"/>
                  </a:solidFill>
                  <a:latin typeface="+mj-lt"/>
                </a:rPr>
                <a:t>Catalog</a:t>
              </a:r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 Service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8B4DC78-9BC0-97C0-7C78-46238C51975F}"/>
                </a:ext>
              </a:extLst>
            </p:cNvPr>
            <p:cNvSpPr/>
            <p:nvPr/>
          </p:nvSpPr>
          <p:spPr>
            <a:xfrm>
              <a:off x="2735941" y="1038698"/>
              <a:ext cx="1877182" cy="472831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Payment Service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434B14A-27A2-5069-04DE-C56F41C6807B}"/>
                </a:ext>
              </a:extLst>
            </p:cNvPr>
            <p:cNvSpPr/>
            <p:nvPr/>
          </p:nvSpPr>
          <p:spPr>
            <a:xfrm>
              <a:off x="4833255" y="1038698"/>
              <a:ext cx="1877182" cy="472831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Inventory Service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0CCFD1B-FCB7-77A5-34A9-1ABD1A3F290E}"/>
                </a:ext>
              </a:extLst>
            </p:cNvPr>
            <p:cNvSpPr/>
            <p:nvPr/>
          </p:nvSpPr>
          <p:spPr>
            <a:xfrm>
              <a:off x="6930569" y="1038698"/>
              <a:ext cx="1877182" cy="472831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Shipping Service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4621CB1-A7A2-A41B-3DA7-AF19CB3374A9}"/>
                </a:ext>
              </a:extLst>
            </p:cNvPr>
            <p:cNvSpPr/>
            <p:nvPr/>
          </p:nvSpPr>
          <p:spPr>
            <a:xfrm>
              <a:off x="9027883" y="1038698"/>
              <a:ext cx="1877182" cy="472831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Notification Service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7B4695-7D01-642B-B8E3-3CFC99766C3F}"/>
                </a:ext>
              </a:extLst>
            </p:cNvPr>
            <p:cNvSpPr/>
            <p:nvPr/>
          </p:nvSpPr>
          <p:spPr>
            <a:xfrm>
              <a:off x="962657" y="1748211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Create pending order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AE1B178-B84C-1305-556C-C60D8C221736}"/>
                </a:ext>
              </a:extLst>
            </p:cNvPr>
            <p:cNvSpPr/>
            <p:nvPr/>
          </p:nvSpPr>
          <p:spPr>
            <a:xfrm>
              <a:off x="3059971" y="1748211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Validate payment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7C203B4-5137-680F-3709-4BD89FF21115}"/>
                </a:ext>
              </a:extLst>
            </p:cNvPr>
            <p:cNvSpPr/>
            <p:nvPr/>
          </p:nvSpPr>
          <p:spPr>
            <a:xfrm>
              <a:off x="5157285" y="1748211"/>
              <a:ext cx="1229121" cy="864360"/>
            </a:xfrm>
            <a:prstGeom prst="roundRect">
              <a:avLst>
                <a:gd name="adj" fmla="val 19043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Update inventory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1C14B42-CC1A-A002-9909-5473106B92D4}"/>
                </a:ext>
              </a:extLst>
            </p:cNvPr>
            <p:cNvSpPr/>
            <p:nvPr/>
          </p:nvSpPr>
          <p:spPr>
            <a:xfrm>
              <a:off x="7254599" y="1748211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Source shipment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036AA6A-1D54-19D1-D808-EBCFDAC66719}"/>
                </a:ext>
              </a:extLst>
            </p:cNvPr>
            <p:cNvSpPr/>
            <p:nvPr/>
          </p:nvSpPr>
          <p:spPr>
            <a:xfrm>
              <a:off x="9351913" y="1748211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Send </a:t>
              </a:r>
            </a:p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invoice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DE8499E-C323-5ADD-8EC9-74035CB8728A}"/>
                </a:ext>
              </a:extLst>
            </p:cNvPr>
            <p:cNvSpPr/>
            <p:nvPr/>
          </p:nvSpPr>
          <p:spPr>
            <a:xfrm>
              <a:off x="962657" y="4676786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Complete order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3841577-E5AD-4516-6FC8-4834D619395D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2191778" y="2180391"/>
              <a:ext cx="868193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2F694E8-C880-83AB-0010-AAF596443E3A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4289092" y="2180391"/>
              <a:ext cx="868193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94D47BA-B9B8-EB1C-CA8A-1E0A4E75544A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6386406" y="2180391"/>
              <a:ext cx="868193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915EB5E-3B7E-D0D9-02C2-75E0C4FE0E2A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8483720" y="2180391"/>
              <a:ext cx="868193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05A8DDF-11F5-02F3-9ACC-092E2A94BD29}"/>
                </a:ext>
              </a:extLst>
            </p:cNvPr>
            <p:cNvCxnSpPr>
              <a:stCxn id="14" idx="2"/>
              <a:endCxn id="15" idx="3"/>
            </p:cNvCxnSpPr>
            <p:nvPr/>
          </p:nvCxnSpPr>
          <p:spPr>
            <a:xfrm rot="5400000">
              <a:off x="4830929" y="-26580"/>
              <a:ext cx="2496395" cy="7774696"/>
            </a:xfrm>
            <a:prstGeom prst="bentConnector2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8C54119-789C-65E6-86CC-488B3A37AEE9}"/>
                </a:ext>
              </a:extLst>
            </p:cNvPr>
            <p:cNvSpPr/>
            <p:nvPr/>
          </p:nvSpPr>
          <p:spPr>
            <a:xfrm>
              <a:off x="962656" y="3212498"/>
              <a:ext cx="1229121" cy="864360"/>
            </a:xfrm>
            <a:prstGeom prst="roundRect">
              <a:avLst>
                <a:gd name="adj" fmla="val 19043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Cancel </a:t>
              </a:r>
            </a:p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order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B4704A1-9494-0A4C-E72E-342E49BE9B5C}"/>
                </a:ext>
              </a:extLst>
            </p:cNvPr>
            <p:cNvSpPr/>
            <p:nvPr/>
          </p:nvSpPr>
          <p:spPr>
            <a:xfrm>
              <a:off x="3057610" y="3212498"/>
              <a:ext cx="1229121" cy="864360"/>
            </a:xfrm>
            <a:prstGeom prst="roundRect">
              <a:avLst>
                <a:gd name="adj" fmla="val 19043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Cancel </a:t>
              </a:r>
            </a:p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payment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6B61E9A-2E38-4C67-58D3-AB1A1A60E4DF}"/>
                </a:ext>
              </a:extLst>
            </p:cNvPr>
            <p:cNvSpPr/>
            <p:nvPr/>
          </p:nvSpPr>
          <p:spPr>
            <a:xfrm>
              <a:off x="5152381" y="3212498"/>
              <a:ext cx="1229121" cy="864360"/>
            </a:xfrm>
            <a:prstGeom prst="roundRect">
              <a:avLst>
                <a:gd name="adj" fmla="val 19043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Adjust inventory</a:t>
              </a:r>
            </a:p>
          </p:txBody>
        </p:sp>
        <p:pic>
          <p:nvPicPr>
            <p:cNvPr id="18" name="Graphic 17" descr="No sign with solid fill">
              <a:extLst>
                <a:ext uri="{FF2B5EF4-FFF2-40B4-BE49-F238E27FC236}">
                  <a16:creationId xmlns:a16="http://schemas.microsoft.com/office/drawing/2014/main" id="{7028AFC7-8224-011F-274C-026AC8971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9478" y="1826013"/>
              <a:ext cx="287867" cy="287867"/>
            </a:xfrm>
            <a:prstGeom prst="rect">
              <a:avLst/>
            </a:prstGeom>
          </p:spPr>
        </p:pic>
        <p:pic>
          <p:nvPicPr>
            <p:cNvPr id="21" name="Graphic 20" descr="Rewind with solid fill">
              <a:extLst>
                <a:ext uri="{FF2B5EF4-FFF2-40B4-BE49-F238E27FC236}">
                  <a16:creationId xmlns:a16="http://schemas.microsoft.com/office/drawing/2014/main" id="{CEA66AE2-1397-B7DC-2C09-03F49DA5C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08192" y="2710541"/>
              <a:ext cx="308429" cy="308429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795F876-B730-CB7C-D877-A2193EA66987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 flipH="1">
              <a:off x="5766942" y="2612571"/>
              <a:ext cx="4904" cy="599927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AB20FA5-0021-BD23-B3BA-1C09099AB77B}"/>
                </a:ext>
              </a:extLst>
            </p:cNvPr>
            <p:cNvCxnSpPr>
              <a:cxnSpLocks/>
              <a:stCxn id="17" idx="1"/>
              <a:endCxn id="4" idx="3"/>
            </p:cNvCxnSpPr>
            <p:nvPr/>
          </p:nvCxnSpPr>
          <p:spPr>
            <a:xfrm flipH="1">
              <a:off x="4286731" y="3644678"/>
              <a:ext cx="86565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576E399-D3E0-57A8-7725-21E8AD78EE1E}"/>
                </a:ext>
              </a:extLst>
            </p:cNvPr>
            <p:cNvCxnSpPr>
              <a:cxnSpLocks/>
              <a:stCxn id="4" idx="1"/>
              <a:endCxn id="3" idx="3"/>
            </p:cNvCxnSpPr>
            <p:nvPr/>
          </p:nvCxnSpPr>
          <p:spPr>
            <a:xfrm flipH="1">
              <a:off x="2191777" y="3644678"/>
              <a:ext cx="865833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Graphic 37" descr="Rewind with solid fill">
              <a:extLst>
                <a:ext uri="{FF2B5EF4-FFF2-40B4-BE49-F238E27FC236}">
                  <a16:creationId xmlns:a16="http://schemas.microsoft.com/office/drawing/2014/main" id="{3A1564EB-BA85-349A-ED0F-7AEFB448E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44929" y="2719007"/>
              <a:ext cx="308429" cy="308429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86ED37D-6E12-550B-7DCE-1591327874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3679" y="2621037"/>
              <a:ext cx="4904" cy="599927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Graphic 39" descr="Rewind with solid fill">
              <a:extLst>
                <a:ext uri="{FF2B5EF4-FFF2-40B4-BE49-F238E27FC236}">
                  <a16:creationId xmlns:a16="http://schemas.microsoft.com/office/drawing/2014/main" id="{8DB3D6C5-C5CB-BD35-F936-AE96BB4B2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55964" y="2710541"/>
              <a:ext cx="308429" cy="308429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0D0C906-63C0-D8EF-F95C-5C30A1B549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4714" y="2612571"/>
              <a:ext cx="4904" cy="599927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985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BC86CE8-3D4D-71CE-1F4D-D9C51E5B115B}"/>
              </a:ext>
            </a:extLst>
          </p:cNvPr>
          <p:cNvGrpSpPr/>
          <p:nvPr/>
        </p:nvGrpSpPr>
        <p:grpSpPr>
          <a:xfrm>
            <a:off x="1659467" y="827314"/>
            <a:ext cx="6062133" cy="5704115"/>
            <a:chOff x="1659467" y="827314"/>
            <a:chExt cx="6062133" cy="57041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E61080-FC7E-A87D-727F-25853900F083}"/>
                </a:ext>
              </a:extLst>
            </p:cNvPr>
            <p:cNvSpPr/>
            <p:nvPr/>
          </p:nvSpPr>
          <p:spPr>
            <a:xfrm>
              <a:off x="1659467" y="827314"/>
              <a:ext cx="6062133" cy="5704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375379E-CA44-3A23-0DC0-D1CBE2FC546C}"/>
                </a:ext>
              </a:extLst>
            </p:cNvPr>
            <p:cNvSpPr/>
            <p:nvPr/>
          </p:nvSpPr>
          <p:spPr>
            <a:xfrm>
              <a:off x="2133599" y="1224038"/>
              <a:ext cx="2931886" cy="2931886"/>
            </a:xfrm>
            <a:prstGeom prst="ellipse">
              <a:avLst/>
            </a:prstGeom>
            <a:solidFill>
              <a:srgbClr val="B735C4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latin typeface="+mj-lt"/>
                </a:rPr>
                <a:t>Consistency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F30C0F7-67BB-48F0-2C58-BD6C46DA0084}"/>
                </a:ext>
              </a:extLst>
            </p:cNvPr>
            <p:cNvSpPr/>
            <p:nvPr/>
          </p:nvSpPr>
          <p:spPr>
            <a:xfrm>
              <a:off x="4337352" y="1224038"/>
              <a:ext cx="2931886" cy="2931886"/>
            </a:xfrm>
            <a:prstGeom prst="ellipse">
              <a:avLst/>
            </a:prstGeom>
            <a:solidFill>
              <a:srgbClr val="3604DB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latin typeface="+mj-lt"/>
                </a:rPr>
                <a:t>Availability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C175D12-0523-996C-DAE6-18DCC70763AA}"/>
                </a:ext>
              </a:extLst>
            </p:cNvPr>
            <p:cNvSpPr/>
            <p:nvPr/>
          </p:nvSpPr>
          <p:spPr>
            <a:xfrm>
              <a:off x="3235476" y="3214914"/>
              <a:ext cx="2931886" cy="2931886"/>
            </a:xfrm>
            <a:prstGeom prst="ellipse">
              <a:avLst/>
            </a:prstGeom>
            <a:solidFill>
              <a:srgbClr val="326CE5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latin typeface="+mj-lt"/>
                </a:rPr>
                <a:t>Partition</a:t>
              </a:r>
            </a:p>
            <a:p>
              <a:pPr algn="ctr"/>
              <a:r>
                <a:rPr lang="en-GB" sz="2000" dirty="0">
                  <a:solidFill>
                    <a:schemeClr val="tx1"/>
                  </a:solidFill>
                  <a:latin typeface="+mj-lt"/>
                </a:rPr>
                <a:t>tolerance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682950-4410-9903-9A1F-9448D16FD387}"/>
                </a:ext>
              </a:extLst>
            </p:cNvPr>
            <p:cNvSpPr txBox="1"/>
            <p:nvPr/>
          </p:nvSpPr>
          <p:spPr>
            <a:xfrm>
              <a:off x="4914910" y="3536648"/>
              <a:ext cx="888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+mj-lt"/>
                </a:rPr>
                <a:t>NoSQL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6BD5BD-F91B-6D0F-0912-543C81D84D1D}"/>
                </a:ext>
              </a:extLst>
            </p:cNvPr>
            <p:cNvSpPr txBox="1"/>
            <p:nvPr/>
          </p:nvSpPr>
          <p:spPr>
            <a:xfrm rot="16200000">
              <a:off x="4314134" y="2437582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+mj-lt"/>
                </a:rPr>
                <a:t>RDMS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549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0633CA1-D067-FC48-2DAF-8509A446E540}"/>
              </a:ext>
            </a:extLst>
          </p:cNvPr>
          <p:cNvGrpSpPr/>
          <p:nvPr/>
        </p:nvGrpSpPr>
        <p:grpSpPr>
          <a:xfrm>
            <a:off x="590248" y="343505"/>
            <a:ext cx="11059885" cy="6514495"/>
            <a:chOff x="590248" y="343505"/>
            <a:chExt cx="11059885" cy="651449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E541E5-CB14-2146-C915-2E3884BFA595}"/>
                </a:ext>
              </a:extLst>
            </p:cNvPr>
            <p:cNvSpPr/>
            <p:nvPr/>
          </p:nvSpPr>
          <p:spPr>
            <a:xfrm>
              <a:off x="590248" y="343505"/>
              <a:ext cx="11059885" cy="65144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37998" y="3591091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13160" y="1462350"/>
              <a:ext cx="1678198" cy="3551084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398258" y="1291025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709702" y="3924846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06820" y="1885929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94299" y="2179887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5" cy="132531"/>
                <a:chOff x="2405235" y="3529422"/>
                <a:chExt cx="70605" cy="132531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82449" y="1885929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593222" y="3657517"/>
              <a:ext cx="7484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Browser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40076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Aptos Display" panose="020B0004020202020204" pitchFamily="34" charset="0"/>
                </a:rPr>
                <a:t>Microservices</a:t>
              </a:r>
              <a:endParaRPr lang="en-GB" sz="1400" dirty="0">
                <a:latin typeface="Aptos Display" panose="020B0004020202020204" pitchFamily="34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956831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6253626" y="536028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Cloud Services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719CBE7-0897-F7C6-392A-2A0D11B08094}"/>
                </a:ext>
              </a:extLst>
            </p:cNvPr>
            <p:cNvSpPr/>
            <p:nvPr/>
          </p:nvSpPr>
          <p:spPr>
            <a:xfrm>
              <a:off x="4087919" y="3570696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2A892A9-9AFA-E990-F653-1BBC2518552C}"/>
                </a:ext>
              </a:extLst>
            </p:cNvPr>
            <p:cNvGrpSpPr/>
            <p:nvPr/>
          </p:nvGrpSpPr>
          <p:grpSpPr>
            <a:xfrm>
              <a:off x="4087919" y="1976723"/>
              <a:ext cx="1664990" cy="1015487"/>
              <a:chOff x="4087919" y="2143070"/>
              <a:chExt cx="1664990" cy="1015487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3248A2C-774C-D6A7-1057-231E9BA4A9F9}"/>
                  </a:ext>
                </a:extLst>
              </p:cNvPr>
              <p:cNvSpPr/>
              <p:nvPr/>
            </p:nvSpPr>
            <p:spPr>
              <a:xfrm>
                <a:off x="4087919" y="2143070"/>
                <a:ext cx="1664990" cy="1015487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8A1DFADA-079E-4518-971E-CBD280F16230}"/>
                  </a:ext>
                </a:extLst>
              </p:cNvPr>
              <p:cNvSpPr/>
              <p:nvPr/>
            </p:nvSpPr>
            <p:spPr>
              <a:xfrm>
                <a:off x="4272870" y="2413899"/>
                <a:ext cx="1315017" cy="508505"/>
              </a:xfrm>
              <a:prstGeom prst="roundRect">
                <a:avLst>
                  <a:gd name="adj" fmla="val 20892"/>
                </a:avLst>
              </a:prstGeom>
              <a:noFill/>
              <a:ln w="19050"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0"/>
              <a:lstStyle/>
              <a:p>
                <a:pPr algn="ctr"/>
                <a:r>
                  <a: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rPr>
                  <a:t>Mobile API</a:t>
                </a:r>
              </a:p>
            </p:txBody>
          </p:sp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B412371-EB4D-F0FA-4659-D7926445D7B3}"/>
                </a:ext>
              </a:extLst>
            </p:cNvPr>
            <p:cNvSpPr/>
            <p:nvPr/>
          </p:nvSpPr>
          <p:spPr>
            <a:xfrm>
              <a:off x="4272870" y="3815098"/>
              <a:ext cx="1315017" cy="507600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Web App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586DF23-DCD0-4B67-9445-64CD329FE97B}"/>
                </a:ext>
              </a:extLst>
            </p:cNvPr>
            <p:cNvGrpSpPr/>
            <p:nvPr/>
          </p:nvGrpSpPr>
          <p:grpSpPr>
            <a:xfrm>
              <a:off x="10059111" y="3504157"/>
              <a:ext cx="539667" cy="301109"/>
              <a:chOff x="9845305" y="2920960"/>
              <a:chExt cx="838200" cy="467678"/>
            </a:xfrm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D76F5BC-0DE3-8972-3384-10504F8C97CA}"/>
                  </a:ext>
                </a:extLst>
              </p:cNvPr>
              <p:cNvSpPr/>
              <p:nvPr/>
            </p:nvSpPr>
            <p:spPr>
              <a:xfrm>
                <a:off x="9845305" y="2920960"/>
                <a:ext cx="838200" cy="420052"/>
              </a:xfrm>
              <a:custGeom>
                <a:avLst/>
                <a:gdLst>
                  <a:gd name="connsiteX0" fmla="*/ 38100 w 838200"/>
                  <a:gd name="connsiteY0" fmla="*/ 58103 h 420052"/>
                  <a:gd name="connsiteX1" fmla="*/ 57150 w 838200"/>
                  <a:gd name="connsiteY1" fmla="*/ 39053 h 420052"/>
                  <a:gd name="connsiteX2" fmla="*/ 190500 w 838200"/>
                  <a:gd name="connsiteY2" fmla="*/ 39053 h 420052"/>
                  <a:gd name="connsiteX3" fmla="*/ 190500 w 838200"/>
                  <a:gd name="connsiteY3" fmla="*/ 191453 h 420052"/>
                  <a:gd name="connsiteX4" fmla="*/ 38100 w 838200"/>
                  <a:gd name="connsiteY4" fmla="*/ 191453 h 420052"/>
                  <a:gd name="connsiteX5" fmla="*/ 38100 w 838200"/>
                  <a:gd name="connsiteY5" fmla="*/ 58103 h 420052"/>
                  <a:gd name="connsiteX6" fmla="*/ 228600 w 838200"/>
                  <a:gd name="connsiteY6" fmla="*/ 39053 h 420052"/>
                  <a:gd name="connsiteX7" fmla="*/ 381000 w 838200"/>
                  <a:gd name="connsiteY7" fmla="*/ 39053 h 420052"/>
                  <a:gd name="connsiteX8" fmla="*/ 381000 w 838200"/>
                  <a:gd name="connsiteY8" fmla="*/ 191453 h 420052"/>
                  <a:gd name="connsiteX9" fmla="*/ 228600 w 838200"/>
                  <a:gd name="connsiteY9" fmla="*/ 191453 h 420052"/>
                  <a:gd name="connsiteX10" fmla="*/ 228600 w 838200"/>
                  <a:gd name="connsiteY10" fmla="*/ 39053 h 420052"/>
                  <a:gd name="connsiteX11" fmla="*/ 419100 w 838200"/>
                  <a:gd name="connsiteY11" fmla="*/ 39053 h 420052"/>
                  <a:gd name="connsiteX12" fmla="*/ 571500 w 838200"/>
                  <a:gd name="connsiteY12" fmla="*/ 39053 h 420052"/>
                  <a:gd name="connsiteX13" fmla="*/ 571500 w 838200"/>
                  <a:gd name="connsiteY13" fmla="*/ 191453 h 420052"/>
                  <a:gd name="connsiteX14" fmla="*/ 419100 w 838200"/>
                  <a:gd name="connsiteY14" fmla="*/ 191453 h 420052"/>
                  <a:gd name="connsiteX15" fmla="*/ 419100 w 838200"/>
                  <a:gd name="connsiteY15" fmla="*/ 39053 h 420052"/>
                  <a:gd name="connsiteX16" fmla="*/ 609600 w 838200"/>
                  <a:gd name="connsiteY16" fmla="*/ 39053 h 420052"/>
                  <a:gd name="connsiteX17" fmla="*/ 736283 w 838200"/>
                  <a:gd name="connsiteY17" fmla="*/ 39053 h 420052"/>
                  <a:gd name="connsiteX18" fmla="*/ 773430 w 838200"/>
                  <a:gd name="connsiteY18" fmla="*/ 70485 h 420052"/>
                  <a:gd name="connsiteX19" fmla="*/ 795338 w 838200"/>
                  <a:gd name="connsiteY19" fmla="*/ 205740 h 420052"/>
                  <a:gd name="connsiteX20" fmla="*/ 799148 w 838200"/>
                  <a:gd name="connsiteY20" fmla="*/ 248603 h 420052"/>
                  <a:gd name="connsiteX21" fmla="*/ 666750 w 838200"/>
                  <a:gd name="connsiteY21" fmla="*/ 248603 h 420052"/>
                  <a:gd name="connsiteX22" fmla="*/ 609600 w 838200"/>
                  <a:gd name="connsiteY22" fmla="*/ 191453 h 420052"/>
                  <a:gd name="connsiteX23" fmla="*/ 609600 w 838200"/>
                  <a:gd name="connsiteY23" fmla="*/ 39053 h 420052"/>
                  <a:gd name="connsiteX24" fmla="*/ 0 w 838200"/>
                  <a:gd name="connsiteY24" fmla="*/ 39053 h 420052"/>
                  <a:gd name="connsiteX25" fmla="*/ 0 w 838200"/>
                  <a:gd name="connsiteY25" fmla="*/ 381953 h 420052"/>
                  <a:gd name="connsiteX26" fmla="*/ 38100 w 838200"/>
                  <a:gd name="connsiteY26" fmla="*/ 420053 h 420052"/>
                  <a:gd name="connsiteX27" fmla="*/ 40005 w 838200"/>
                  <a:gd name="connsiteY27" fmla="*/ 420053 h 420052"/>
                  <a:gd name="connsiteX28" fmla="*/ 38100 w 838200"/>
                  <a:gd name="connsiteY28" fmla="*/ 401003 h 420052"/>
                  <a:gd name="connsiteX29" fmla="*/ 133350 w 838200"/>
                  <a:gd name="connsiteY29" fmla="*/ 305753 h 420052"/>
                  <a:gd name="connsiteX30" fmla="*/ 228600 w 838200"/>
                  <a:gd name="connsiteY30" fmla="*/ 401003 h 420052"/>
                  <a:gd name="connsiteX31" fmla="*/ 226695 w 838200"/>
                  <a:gd name="connsiteY31" fmla="*/ 420053 h 420052"/>
                  <a:gd name="connsiteX32" fmla="*/ 573405 w 838200"/>
                  <a:gd name="connsiteY32" fmla="*/ 420053 h 420052"/>
                  <a:gd name="connsiteX33" fmla="*/ 571500 w 838200"/>
                  <a:gd name="connsiteY33" fmla="*/ 401003 h 420052"/>
                  <a:gd name="connsiteX34" fmla="*/ 666750 w 838200"/>
                  <a:gd name="connsiteY34" fmla="*/ 305753 h 420052"/>
                  <a:gd name="connsiteX35" fmla="*/ 762000 w 838200"/>
                  <a:gd name="connsiteY35" fmla="*/ 401003 h 420052"/>
                  <a:gd name="connsiteX36" fmla="*/ 760095 w 838200"/>
                  <a:gd name="connsiteY36" fmla="*/ 420053 h 420052"/>
                  <a:gd name="connsiteX37" fmla="*/ 800100 w 838200"/>
                  <a:gd name="connsiteY37" fmla="*/ 420053 h 420052"/>
                  <a:gd name="connsiteX38" fmla="*/ 838200 w 838200"/>
                  <a:gd name="connsiteY38" fmla="*/ 381953 h 420052"/>
                  <a:gd name="connsiteX39" fmla="*/ 838200 w 838200"/>
                  <a:gd name="connsiteY39" fmla="*/ 260033 h 420052"/>
                  <a:gd name="connsiteX40" fmla="*/ 833438 w 838200"/>
                  <a:gd name="connsiteY40" fmla="*/ 199073 h 420052"/>
                  <a:gd name="connsiteX41" fmla="*/ 811530 w 838200"/>
                  <a:gd name="connsiteY41" fmla="*/ 62865 h 420052"/>
                  <a:gd name="connsiteX42" fmla="*/ 736283 w 838200"/>
                  <a:gd name="connsiteY42" fmla="*/ 0 h 420052"/>
                  <a:gd name="connsiteX43" fmla="*/ 38100 w 838200"/>
                  <a:gd name="connsiteY43" fmla="*/ 0 h 420052"/>
                  <a:gd name="connsiteX44" fmla="*/ 0 w 838200"/>
                  <a:gd name="connsiteY44" fmla="*/ 39053 h 420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38200" h="420052">
                    <a:moveTo>
                      <a:pt x="38100" y="58103"/>
                    </a:moveTo>
                    <a:cubicBezTo>
                      <a:pt x="38100" y="47625"/>
                      <a:pt x="46672" y="39053"/>
                      <a:pt x="57150" y="39053"/>
                    </a:cubicBezTo>
                    <a:lnTo>
                      <a:pt x="190500" y="39053"/>
                    </a:lnTo>
                    <a:lnTo>
                      <a:pt x="190500" y="191453"/>
                    </a:lnTo>
                    <a:lnTo>
                      <a:pt x="38100" y="191453"/>
                    </a:lnTo>
                    <a:lnTo>
                      <a:pt x="38100" y="58103"/>
                    </a:lnTo>
                    <a:close/>
                    <a:moveTo>
                      <a:pt x="228600" y="39053"/>
                    </a:moveTo>
                    <a:lnTo>
                      <a:pt x="381000" y="39053"/>
                    </a:lnTo>
                    <a:lnTo>
                      <a:pt x="381000" y="191453"/>
                    </a:lnTo>
                    <a:lnTo>
                      <a:pt x="228600" y="191453"/>
                    </a:lnTo>
                    <a:lnTo>
                      <a:pt x="228600" y="39053"/>
                    </a:lnTo>
                    <a:close/>
                    <a:moveTo>
                      <a:pt x="419100" y="39053"/>
                    </a:moveTo>
                    <a:lnTo>
                      <a:pt x="571500" y="39053"/>
                    </a:lnTo>
                    <a:lnTo>
                      <a:pt x="571500" y="191453"/>
                    </a:lnTo>
                    <a:lnTo>
                      <a:pt x="419100" y="191453"/>
                    </a:lnTo>
                    <a:lnTo>
                      <a:pt x="419100" y="39053"/>
                    </a:lnTo>
                    <a:close/>
                    <a:moveTo>
                      <a:pt x="609600" y="39053"/>
                    </a:moveTo>
                    <a:lnTo>
                      <a:pt x="736283" y="39053"/>
                    </a:lnTo>
                    <a:cubicBezTo>
                      <a:pt x="754380" y="39053"/>
                      <a:pt x="770573" y="52388"/>
                      <a:pt x="773430" y="70485"/>
                    </a:cubicBezTo>
                    <a:lnTo>
                      <a:pt x="795338" y="205740"/>
                    </a:lnTo>
                    <a:cubicBezTo>
                      <a:pt x="797243" y="220028"/>
                      <a:pt x="799148" y="234315"/>
                      <a:pt x="799148" y="248603"/>
                    </a:cubicBezTo>
                    <a:lnTo>
                      <a:pt x="666750" y="248603"/>
                    </a:lnTo>
                    <a:lnTo>
                      <a:pt x="609600" y="191453"/>
                    </a:lnTo>
                    <a:lnTo>
                      <a:pt x="609600" y="39053"/>
                    </a:lnTo>
                    <a:close/>
                    <a:moveTo>
                      <a:pt x="0" y="39053"/>
                    </a:moveTo>
                    <a:lnTo>
                      <a:pt x="0" y="381953"/>
                    </a:lnTo>
                    <a:cubicBezTo>
                      <a:pt x="0" y="402907"/>
                      <a:pt x="17145" y="420053"/>
                      <a:pt x="38100" y="420053"/>
                    </a:cubicBezTo>
                    <a:lnTo>
                      <a:pt x="40005" y="420053"/>
                    </a:lnTo>
                    <a:cubicBezTo>
                      <a:pt x="39053" y="414338"/>
                      <a:pt x="38100" y="407670"/>
                      <a:pt x="38100" y="401003"/>
                    </a:cubicBezTo>
                    <a:cubicBezTo>
                      <a:pt x="38100" y="348615"/>
                      <a:pt x="80963" y="305753"/>
                      <a:pt x="133350" y="305753"/>
                    </a:cubicBezTo>
                    <a:cubicBezTo>
                      <a:pt x="185738" y="305753"/>
                      <a:pt x="228600" y="348615"/>
                      <a:pt x="228600" y="401003"/>
                    </a:cubicBezTo>
                    <a:cubicBezTo>
                      <a:pt x="228600" y="407670"/>
                      <a:pt x="227648" y="414338"/>
                      <a:pt x="226695" y="420053"/>
                    </a:cubicBezTo>
                    <a:lnTo>
                      <a:pt x="573405" y="420053"/>
                    </a:lnTo>
                    <a:cubicBezTo>
                      <a:pt x="572453" y="414338"/>
                      <a:pt x="571500" y="407670"/>
                      <a:pt x="571500" y="401003"/>
                    </a:cubicBezTo>
                    <a:cubicBezTo>
                      <a:pt x="571500" y="348615"/>
                      <a:pt x="614363" y="305753"/>
                      <a:pt x="666750" y="305753"/>
                    </a:cubicBezTo>
                    <a:cubicBezTo>
                      <a:pt x="719138" y="305753"/>
                      <a:pt x="762000" y="348615"/>
                      <a:pt x="762000" y="401003"/>
                    </a:cubicBezTo>
                    <a:cubicBezTo>
                      <a:pt x="762000" y="407670"/>
                      <a:pt x="761048" y="414338"/>
                      <a:pt x="760095" y="420053"/>
                    </a:cubicBezTo>
                    <a:lnTo>
                      <a:pt x="800100" y="420053"/>
                    </a:lnTo>
                    <a:cubicBezTo>
                      <a:pt x="821055" y="420053"/>
                      <a:pt x="838200" y="402907"/>
                      <a:pt x="838200" y="381953"/>
                    </a:cubicBezTo>
                    <a:lnTo>
                      <a:pt x="838200" y="260033"/>
                    </a:lnTo>
                    <a:cubicBezTo>
                      <a:pt x="838200" y="240030"/>
                      <a:pt x="836295" y="219075"/>
                      <a:pt x="833438" y="199073"/>
                    </a:cubicBezTo>
                    <a:lnTo>
                      <a:pt x="811530" y="62865"/>
                    </a:lnTo>
                    <a:cubicBezTo>
                      <a:pt x="804863" y="26670"/>
                      <a:pt x="773430" y="0"/>
                      <a:pt x="736283" y="0"/>
                    </a:cubicBezTo>
                    <a:lnTo>
                      <a:pt x="38100" y="0"/>
                    </a:lnTo>
                    <a:cubicBezTo>
                      <a:pt x="17145" y="953"/>
                      <a:pt x="0" y="18097"/>
                      <a:pt x="0" y="39053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F7C10BA-275C-02B5-2C60-C194CC630F83}"/>
                  </a:ext>
                </a:extLst>
              </p:cNvPr>
              <p:cNvSpPr/>
              <p:nvPr/>
            </p:nvSpPr>
            <p:spPr>
              <a:xfrm>
                <a:off x="10445380" y="3255288"/>
                <a:ext cx="133350" cy="133350"/>
              </a:xfrm>
              <a:custGeom>
                <a:avLst/>
                <a:gdLst>
                  <a:gd name="connsiteX0" fmla="*/ 133350 w 133350"/>
                  <a:gd name="connsiteY0" fmla="*/ 66675 h 133350"/>
                  <a:gd name="connsiteX1" fmla="*/ 66675 w 133350"/>
                  <a:gd name="connsiteY1" fmla="*/ 133350 h 133350"/>
                  <a:gd name="connsiteX2" fmla="*/ 0 w 133350"/>
                  <a:gd name="connsiteY2" fmla="*/ 66675 h 133350"/>
                  <a:gd name="connsiteX3" fmla="*/ 66675 w 133350"/>
                  <a:gd name="connsiteY3" fmla="*/ 0 h 133350"/>
                  <a:gd name="connsiteX4" fmla="*/ 133350 w 133350"/>
                  <a:gd name="connsiteY4" fmla="*/ 6667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3350" y="66675"/>
                    </a:moveTo>
                    <a:cubicBezTo>
                      <a:pt x="133350" y="103499"/>
                      <a:pt x="103499" y="133350"/>
                      <a:pt x="66675" y="133350"/>
                    </a:cubicBezTo>
                    <a:cubicBezTo>
                      <a:pt x="29851" y="133350"/>
                      <a:pt x="0" y="103499"/>
                      <a:pt x="0" y="66675"/>
                    </a:cubicBezTo>
                    <a:cubicBezTo>
                      <a:pt x="0" y="29851"/>
                      <a:pt x="29851" y="0"/>
                      <a:pt x="66675" y="0"/>
                    </a:cubicBezTo>
                    <a:cubicBezTo>
                      <a:pt x="103499" y="0"/>
                      <a:pt x="133350" y="29851"/>
                      <a:pt x="133350" y="66675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7A4FDCC9-0E4B-BFC9-B53A-11A523FD0032}"/>
                  </a:ext>
                </a:extLst>
              </p:cNvPr>
              <p:cNvSpPr/>
              <p:nvPr/>
            </p:nvSpPr>
            <p:spPr>
              <a:xfrm>
                <a:off x="9911980" y="3255288"/>
                <a:ext cx="133350" cy="133350"/>
              </a:xfrm>
              <a:custGeom>
                <a:avLst/>
                <a:gdLst>
                  <a:gd name="connsiteX0" fmla="*/ 133350 w 133350"/>
                  <a:gd name="connsiteY0" fmla="*/ 66675 h 133350"/>
                  <a:gd name="connsiteX1" fmla="*/ 66675 w 133350"/>
                  <a:gd name="connsiteY1" fmla="*/ 133350 h 133350"/>
                  <a:gd name="connsiteX2" fmla="*/ 0 w 133350"/>
                  <a:gd name="connsiteY2" fmla="*/ 66675 h 133350"/>
                  <a:gd name="connsiteX3" fmla="*/ 66675 w 133350"/>
                  <a:gd name="connsiteY3" fmla="*/ 0 h 133350"/>
                  <a:gd name="connsiteX4" fmla="*/ 133350 w 133350"/>
                  <a:gd name="connsiteY4" fmla="*/ 6667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3350" y="66675"/>
                    </a:moveTo>
                    <a:cubicBezTo>
                      <a:pt x="133350" y="103499"/>
                      <a:pt x="103499" y="133350"/>
                      <a:pt x="66675" y="133350"/>
                    </a:cubicBezTo>
                    <a:cubicBezTo>
                      <a:pt x="29851" y="133350"/>
                      <a:pt x="0" y="103499"/>
                      <a:pt x="0" y="66675"/>
                    </a:cubicBezTo>
                    <a:cubicBezTo>
                      <a:pt x="0" y="29851"/>
                      <a:pt x="29851" y="0"/>
                      <a:pt x="66675" y="0"/>
                    </a:cubicBezTo>
                    <a:cubicBezTo>
                      <a:pt x="103499" y="0"/>
                      <a:pt x="133350" y="29851"/>
                      <a:pt x="133350" y="66675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F737160C-9D9F-4357-91EF-07F282E27D99}"/>
                </a:ext>
              </a:extLst>
            </p:cNvPr>
            <p:cNvSpPr/>
            <p:nvPr/>
          </p:nvSpPr>
          <p:spPr>
            <a:xfrm>
              <a:off x="9671437" y="3251054"/>
              <a:ext cx="1315017" cy="639795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Event Bus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B4A7B8D-D1CF-B84D-F804-72BBC74B3750}"/>
                </a:ext>
              </a:extLst>
            </p:cNvPr>
            <p:cNvSpPr/>
            <p:nvPr/>
          </p:nvSpPr>
          <p:spPr>
            <a:xfrm>
              <a:off x="4087918" y="5692672"/>
              <a:ext cx="7031921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Admin Services</a:t>
              </a: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438F5B3F-328D-D3CB-584B-AB45A5DF5216}"/>
                </a:ext>
              </a:extLst>
            </p:cNvPr>
            <p:cNvSpPr/>
            <p:nvPr/>
          </p:nvSpPr>
          <p:spPr>
            <a:xfrm>
              <a:off x="9530386" y="5799374"/>
              <a:ext cx="1315017" cy="639795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Observability</a:t>
              </a:r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763E133-E469-C945-9F39-F204C2E92D24}"/>
                </a:ext>
              </a:extLst>
            </p:cNvPr>
            <p:cNvSpPr/>
            <p:nvPr/>
          </p:nvSpPr>
          <p:spPr>
            <a:xfrm>
              <a:off x="4426838" y="5799374"/>
              <a:ext cx="1315017" cy="639795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Webhook Client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A8CCA1-C434-4CC5-F3DE-5E1A18DB7B1C}"/>
                </a:ext>
              </a:extLst>
            </p:cNvPr>
            <p:cNvGrpSpPr/>
            <p:nvPr/>
          </p:nvGrpSpPr>
          <p:grpSpPr>
            <a:xfrm>
              <a:off x="6297699" y="1120031"/>
              <a:ext cx="2988745" cy="852679"/>
              <a:chOff x="6297699" y="1120031"/>
              <a:chExt cx="2988745" cy="85267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E522578-EE82-F2A0-1215-614AA0E52682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Identity Service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EAD7B9A8-6351-8BD0-6EE1-FAA91FF9D128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Identity API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grpSp>
            <p:nvGrpSpPr>
              <p:cNvPr id="49" name="Graphic 47" descr="Database with solid fill">
                <a:extLst>
                  <a:ext uri="{FF2B5EF4-FFF2-40B4-BE49-F238E27FC236}">
                    <a16:creationId xmlns:a16="http://schemas.microsoft.com/office/drawing/2014/main" id="{6B65B820-E6E9-5531-B903-3E15B22EB2B6}"/>
                  </a:ext>
                </a:extLst>
              </p:cNvPr>
              <p:cNvGrpSpPr/>
              <p:nvPr/>
            </p:nvGrpSpPr>
            <p:grpSpPr>
              <a:xfrm>
                <a:off x="8787647" y="1369344"/>
                <a:ext cx="325564" cy="441837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35740BC3-503F-3FBB-4B37-6471C622E2AA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40A80A2-C83B-25D1-9795-EECC45256CE4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6A7DFFA-0DE3-E811-53B5-58AFC66633C5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909A686-606F-D18A-A795-E492AF92184F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AE2A9CD-8125-1B36-96F5-6128531DD8A7}"/>
                  </a:ext>
                </a:extLst>
              </p:cNvPr>
              <p:cNvCxnSpPr>
                <a:stCxn id="42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4E6C953-0453-85F9-281E-EC58ABA316F2}"/>
                </a:ext>
              </a:extLst>
            </p:cNvPr>
            <p:cNvGrpSpPr/>
            <p:nvPr/>
          </p:nvGrpSpPr>
          <p:grpSpPr>
            <a:xfrm>
              <a:off x="6297699" y="2175207"/>
              <a:ext cx="2988745" cy="853200"/>
              <a:chOff x="6297699" y="2320300"/>
              <a:chExt cx="2988745" cy="85320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B5A107A-BD5D-3430-B097-57B49E8EADC5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 err="1">
                    <a:solidFill>
                      <a:srgbClr val="B735C4"/>
                    </a:solidFill>
                  </a:rPr>
                  <a:t>Catalog</a:t>
                </a:r>
                <a:r>
                  <a:rPr lang="en-GB" sz="1200" dirty="0">
                    <a:solidFill>
                      <a:srgbClr val="B735C4"/>
                    </a:solidFill>
                  </a:rPr>
                  <a:t> Service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3C3A69F-CE78-668E-5DE3-0FD682C75160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err="1">
                    <a:latin typeface="Aptos Display" panose="020B0004020202020204" pitchFamily="34" charset="0"/>
                  </a:rPr>
                  <a:t>Catalog</a:t>
                </a:r>
                <a:r>
                  <a:rPr lang="en-GB" sz="1200" dirty="0">
                    <a:latin typeface="Aptos Display" panose="020B0004020202020204" pitchFamily="34" charset="0"/>
                  </a:rPr>
                  <a:t> API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grpSp>
            <p:nvGrpSpPr>
              <p:cNvPr id="57" name="Graphic 47" descr="Database with solid fill">
                <a:extLst>
                  <a:ext uri="{FF2B5EF4-FFF2-40B4-BE49-F238E27FC236}">
                    <a16:creationId xmlns:a16="http://schemas.microsoft.com/office/drawing/2014/main" id="{E06AFEB6-DF17-2970-4814-E929F2D78626}"/>
                  </a:ext>
                </a:extLst>
              </p:cNvPr>
              <p:cNvGrpSpPr/>
              <p:nvPr/>
            </p:nvGrpSpPr>
            <p:grpSpPr>
              <a:xfrm>
                <a:off x="8787647" y="2553799"/>
                <a:ext cx="325562" cy="441837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A5DC9C5D-B83F-87AB-ABEF-99856AF110A4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FA0BF3C-9A11-EEEB-6CD2-0685574CA08D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21D1907-2BBE-C6EF-58F5-E867C956FF02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300C6C8-D6EA-77BB-D276-6B908C573E4A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24F4329-A506-C756-DCB6-31FD12D7DC59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5B3D6E7-1637-7A19-5FD2-E8116E9D7F19}"/>
                </a:ext>
              </a:extLst>
            </p:cNvPr>
            <p:cNvGrpSpPr/>
            <p:nvPr/>
          </p:nvGrpSpPr>
          <p:grpSpPr>
            <a:xfrm>
              <a:off x="6297699" y="3230904"/>
              <a:ext cx="2988745" cy="1015487"/>
              <a:chOff x="6297699" y="3500309"/>
              <a:chExt cx="2988745" cy="1015487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92B01158-26D2-A5FB-3871-C6031CFA6FD6}"/>
                  </a:ext>
                </a:extLst>
              </p:cNvPr>
              <p:cNvSpPr/>
              <p:nvPr/>
            </p:nvSpPr>
            <p:spPr>
              <a:xfrm>
                <a:off x="6297699" y="3500309"/>
                <a:ext cx="2988745" cy="1015487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Ordering Service</a:t>
                </a: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9B0383D8-BBB4-1502-F6EF-9DFF44D4E193}"/>
                  </a:ext>
                </a:extLst>
              </p:cNvPr>
              <p:cNvSpPr/>
              <p:nvPr/>
            </p:nvSpPr>
            <p:spPr>
              <a:xfrm>
                <a:off x="6429140" y="3815098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Ordering API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grpSp>
            <p:nvGrpSpPr>
              <p:cNvPr id="62" name="Graphic 47" descr="Database with solid fill">
                <a:extLst>
                  <a:ext uri="{FF2B5EF4-FFF2-40B4-BE49-F238E27FC236}">
                    <a16:creationId xmlns:a16="http://schemas.microsoft.com/office/drawing/2014/main" id="{088DB168-D73E-4066-80E5-8BC990BFD58A}"/>
                  </a:ext>
                </a:extLst>
              </p:cNvPr>
              <p:cNvGrpSpPr/>
              <p:nvPr/>
            </p:nvGrpSpPr>
            <p:grpSpPr>
              <a:xfrm>
                <a:off x="8787647" y="3860724"/>
                <a:ext cx="325562" cy="441837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256CCDE6-3477-AC04-EA89-58BCF1CC4F60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29E4CAAB-427A-41E0-17BE-47F1326A3D72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7FA415DF-392D-8D7A-8FB1-2F928EDCEAFB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E00ABC9B-3724-F3D0-CAA8-7739496D88B7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50B1B81B-10B7-2592-79CB-C508A5BF76C9}"/>
                  </a:ext>
                </a:extLst>
              </p:cNvPr>
              <p:cNvSpPr/>
              <p:nvPr/>
            </p:nvSpPr>
            <p:spPr>
              <a:xfrm>
                <a:off x="6438035" y="4134563"/>
                <a:ext cx="1863675" cy="307777"/>
              </a:xfrm>
              <a:prstGeom prst="roundRect">
                <a:avLst>
                  <a:gd name="adj" fmla="val 19043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Order processor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06484E8B-A19D-288B-6258-10DE7083FDBF}"/>
                  </a:ext>
                </a:extLst>
              </p:cNvPr>
              <p:cNvCxnSpPr/>
              <p:nvPr/>
            </p:nvCxnSpPr>
            <p:spPr>
              <a:xfrm flipV="1">
                <a:off x="8285289" y="3958982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33BB3EFA-2B5A-E21D-9163-178A3BF880CD}"/>
                  </a:ext>
                </a:extLst>
              </p:cNvPr>
              <p:cNvCxnSpPr/>
              <p:nvPr/>
            </p:nvCxnSpPr>
            <p:spPr>
              <a:xfrm flipV="1">
                <a:off x="8285289" y="4229891"/>
                <a:ext cx="491794" cy="1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30BBF467-95A6-7930-28A4-04DB216E5F53}"/>
                </a:ext>
              </a:extLst>
            </p:cNvPr>
            <p:cNvCxnSpPr>
              <a:cxnSpLocks/>
              <a:stCxn id="54" idx="3"/>
              <a:endCxn id="83" idx="0"/>
            </p:cNvCxnSpPr>
            <p:nvPr/>
          </p:nvCxnSpPr>
          <p:spPr>
            <a:xfrm>
              <a:off x="9286444" y="2601807"/>
              <a:ext cx="1042502" cy="649247"/>
            </a:xfrm>
            <a:prstGeom prst="bentConnector2">
              <a:avLst/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or: Elbow 115">
              <a:extLst>
                <a:ext uri="{FF2B5EF4-FFF2-40B4-BE49-F238E27FC236}">
                  <a16:creationId xmlns:a16="http://schemas.microsoft.com/office/drawing/2014/main" id="{25429009-E191-CA39-458F-3AFE44455DB8}"/>
                </a:ext>
              </a:extLst>
            </p:cNvPr>
            <p:cNvCxnSpPr>
              <a:cxnSpLocks/>
              <a:stCxn id="55" idx="3"/>
              <a:endCxn id="83" idx="2"/>
            </p:cNvCxnSpPr>
            <p:nvPr/>
          </p:nvCxnSpPr>
          <p:spPr>
            <a:xfrm>
              <a:off x="9286444" y="3738648"/>
              <a:ext cx="1042502" cy="152201"/>
            </a:xfrm>
            <a:prstGeom prst="bentConnector4">
              <a:avLst>
                <a:gd name="adj1" fmla="val 18465"/>
                <a:gd name="adj2" fmla="val 250196"/>
              </a:avLst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4A6316BE-9F88-78AE-6588-B100316359E5}"/>
                </a:ext>
              </a:extLst>
            </p:cNvPr>
            <p:cNvCxnSpPr>
              <a:cxnSpLocks/>
              <a:stCxn id="56" idx="3"/>
              <a:endCxn id="83" idx="2"/>
            </p:cNvCxnSpPr>
            <p:nvPr/>
          </p:nvCxnSpPr>
          <p:spPr>
            <a:xfrm flipV="1">
              <a:off x="9286444" y="3890849"/>
              <a:ext cx="1042502" cy="984638"/>
            </a:xfrm>
            <a:prstGeom prst="bentConnector2">
              <a:avLst/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DE2461C1-7F6C-D88C-2942-0DFC007EA3B1}"/>
                </a:ext>
              </a:extLst>
            </p:cNvPr>
            <p:cNvSpPr/>
            <p:nvPr/>
          </p:nvSpPr>
          <p:spPr>
            <a:xfrm>
              <a:off x="6484786" y="6046526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Webhooks API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grpSp>
          <p:nvGrpSpPr>
            <p:cNvPr id="126" name="Graphic 47" descr="Database with solid fill">
              <a:extLst>
                <a:ext uri="{FF2B5EF4-FFF2-40B4-BE49-F238E27FC236}">
                  <a16:creationId xmlns:a16="http://schemas.microsoft.com/office/drawing/2014/main" id="{924B7732-DB18-B486-A598-6B03E244E777}"/>
                </a:ext>
              </a:extLst>
            </p:cNvPr>
            <p:cNvGrpSpPr/>
            <p:nvPr/>
          </p:nvGrpSpPr>
          <p:grpSpPr>
            <a:xfrm>
              <a:off x="8787647" y="5966916"/>
              <a:ext cx="325562" cy="441837"/>
              <a:chOff x="9322260" y="2763401"/>
              <a:chExt cx="533400" cy="723900"/>
            </a:xfrm>
            <a:solidFill>
              <a:srgbClr val="000000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0118663-6AB7-0B04-B023-98702FFCFD2E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03D42C8A-DE1F-EDC3-C0D6-61885B187D31}"/>
                  </a:ext>
                </a:extLst>
              </p:cNvPr>
              <p:cNvSpPr/>
              <p:nvPr/>
            </p:nvSpPr>
            <p:spPr>
              <a:xfrm>
                <a:off x="9322260" y="2877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0048DCF-2B20-CC9D-832A-225CC7FCD2A6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18668507-48CA-2302-7A11-77F38AACF30E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ED1971-D33B-5564-D878-AC1BBDFB959A}"/>
                </a:ext>
              </a:extLst>
            </p:cNvPr>
            <p:cNvGrpSpPr/>
            <p:nvPr/>
          </p:nvGrpSpPr>
          <p:grpSpPr>
            <a:xfrm>
              <a:off x="6297699" y="4448887"/>
              <a:ext cx="2988745" cy="853200"/>
              <a:chOff x="6297699" y="4666989"/>
              <a:chExt cx="2988745" cy="853200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AD34355F-007C-3538-4D7C-5823112ACD8B}"/>
                  </a:ext>
                </a:extLst>
              </p:cNvPr>
              <p:cNvSpPr/>
              <p:nvPr/>
            </p:nvSpPr>
            <p:spPr>
              <a:xfrm>
                <a:off x="6297699" y="4666989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Basket Service</a:t>
                </a: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730E5016-B3C5-1968-79AC-4DFF39A4701A}"/>
                  </a:ext>
                </a:extLst>
              </p:cNvPr>
              <p:cNvSpPr/>
              <p:nvPr/>
            </p:nvSpPr>
            <p:spPr>
              <a:xfrm>
                <a:off x="6484786" y="4981135"/>
                <a:ext cx="181692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Basket API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pic>
            <p:nvPicPr>
              <p:cNvPr id="74" name="Picture 73" descr="A red cube with black lines and a black background&#10;&#10;Description automatically generated">
                <a:extLst>
                  <a:ext uri="{FF2B5EF4-FFF2-40B4-BE49-F238E27FC236}">
                    <a16:creationId xmlns:a16="http://schemas.microsoft.com/office/drawing/2014/main" id="{21DB3226-AC1B-AE4C-8694-AAD1500FD2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594" b="89844" l="2344" r="99219">
                            <a14:foregroundMark x1="49609" y1="12500" x2="54297" y2="12500"/>
                            <a14:foregroundMark x1="7422" y1="32813" x2="2734" y2="30078"/>
                            <a14:foregroundMark x1="94531" y1="28516" x2="91974" y2="34766"/>
                            <a14:foregroundMark x1="15234" y1="54297" x2="34356" y2="60671"/>
                            <a14:foregroundMark x1="57886" y1="64578" x2="78906" y2="60547"/>
                            <a14:foregroundMark x1="78906" y1="60547" x2="92969" y2="53125"/>
                            <a14:foregroundMark x1="54688" y1="82476" x2="58984" y2="83594"/>
                            <a14:foregroundMark x1="10938" y1="71094" x2="34287" y2="77168"/>
                            <a14:foregroundMark x1="58984" y1="83594" x2="96875" y2="67578"/>
                            <a14:foregroundMark x1="96875" y1="29297" x2="97558" y2="34766"/>
                            <a14:foregroundMark x1="49219" y1="9375" x2="53125" y2="9766"/>
                            <a14:foregroundMark x1="51172" y1="8984" x2="53125" y2="8594"/>
                            <a14:foregroundMark x1="97266" y1="26563" x2="99219" y2="28906"/>
                            <a14:foregroundMark x1="33203" y1="77344" x2="36719" y2="79297"/>
                            <a14:foregroundMark x1="55469" y1="82813" x2="56250" y2="81250"/>
                            <a14:foregroundMark x1="54930" y1="81983" x2="59375" y2="80078"/>
                            <a14:foregroundMark x1="55390" y1="81047" x2="55859" y2="80859"/>
                            <a14:foregroundMark x1="98438" y1="28906" x2="98828" y2="33594"/>
                            <a14:foregroundMark x1="58203" y1="63672" x2="59766" y2="62891"/>
                            <a14:backgroundMark x1="40625" y1="62109" x2="50391" y2="64844"/>
                            <a14:backgroundMark x1="44531" y1="78906" x2="49219" y2="80859"/>
                            <a14:backgroundMark x1="41797" y1="77734" x2="43359" y2="78906"/>
                            <a14:backgroundMark x1="38257" y1="77660" x2="48438" y2="80859"/>
                            <a14:backgroundMark x1="48438" y1="80859" x2="54307" y2="80859"/>
                            <a14:backgroundMark x1="35156" y1="59766" x2="41797" y2="62891"/>
                            <a14:backgroundMark x1="46484" y1="64844" x2="56250" y2="62109"/>
                            <a14:backgroundMark x1="53125" y1="64453" x2="58740" y2="62581"/>
                            <a14:backgroundMark x1="99609" y1="28906" x2="99219" y2="27344"/>
                            <a14:backgroundMark x1="99219" y1="34766" x2="99219" y2="38281"/>
                            <a14:backgroundMark x1="54688" y1="80078" x2="56250" y2="7929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0205" y="4904800"/>
                <a:ext cx="460446" cy="460446"/>
              </a:xfrm>
              <a:prstGeom prst="rect">
                <a:avLst/>
              </a:prstGeom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F554698E-37AF-49DA-91E1-DB87E9FB1B2A}"/>
                  </a:ext>
                </a:extLst>
              </p:cNvPr>
              <p:cNvGrpSpPr/>
              <p:nvPr/>
            </p:nvGrpSpPr>
            <p:grpSpPr>
              <a:xfrm>
                <a:off x="6431435" y="4879792"/>
                <a:ext cx="510462" cy="510462"/>
                <a:chOff x="2291422" y="5799374"/>
                <a:chExt cx="510462" cy="510462"/>
              </a:xfrm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4FE2F00C-AB2B-E89C-CDBF-8E027193D1FE}"/>
                    </a:ext>
                  </a:extLst>
                </p:cNvPr>
                <p:cNvSpPr/>
                <p:nvPr/>
              </p:nvSpPr>
              <p:spPr>
                <a:xfrm>
                  <a:off x="2291422" y="5799374"/>
                  <a:ext cx="510462" cy="510462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8" name="Picture 87" descr="A blue and black logo&#10;&#10;Description automatically generated">
                  <a:extLst>
                    <a:ext uri="{FF2B5EF4-FFF2-40B4-BE49-F238E27FC236}">
                      <a16:creationId xmlns:a16="http://schemas.microsoft.com/office/drawing/2014/main" id="{3AC3D5D7-4C57-C3AF-47F7-63E0DBF975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4773" y="5852725"/>
                  <a:ext cx="403759" cy="403759"/>
                </a:xfrm>
                <a:prstGeom prst="rect">
                  <a:avLst/>
                </a:prstGeom>
              </p:spPr>
            </p:pic>
          </p:grp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A241B596-C33B-3181-DDFE-14584BDF6011}"/>
                  </a:ext>
                </a:extLst>
              </p:cNvPr>
              <p:cNvCxnSpPr>
                <a:cxnSpLocks/>
                <a:stCxn id="45" idx="3"/>
                <a:endCxn id="74" idx="1"/>
              </p:cNvCxnSpPr>
              <p:nvPr/>
            </p:nvCxnSpPr>
            <p:spPr>
              <a:xfrm flipV="1">
                <a:off x="8301711" y="5135023"/>
                <a:ext cx="4184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695F84D-C5C1-70D3-30D2-C59ACF0FE8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8868" y="6200413"/>
              <a:ext cx="418494" cy="1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59515CAA-1472-05B0-F9D0-A883F7D9CC3A}"/>
                </a:ext>
              </a:extLst>
            </p:cNvPr>
            <p:cNvCxnSpPr>
              <a:cxnSpLocks/>
              <a:endCxn id="123" idx="1"/>
            </p:cNvCxnSpPr>
            <p:nvPr/>
          </p:nvCxnSpPr>
          <p:spPr>
            <a:xfrm>
              <a:off x="5738011" y="6200413"/>
              <a:ext cx="746775" cy="2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6845536-74E3-9E4B-B198-1CCB1CE086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9506" y="4076039"/>
              <a:ext cx="432551" cy="182"/>
            </a:xfrm>
            <a:prstGeom prst="line">
              <a:avLst/>
            </a:prstGeom>
            <a:ln>
              <a:solidFill>
                <a:srgbClr val="B735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8E9ED170-5530-F54B-671B-B4F951A82C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8944" y="4875487"/>
              <a:ext cx="2" cy="827454"/>
            </a:xfrm>
            <a:prstGeom prst="straightConnector1">
              <a:avLst/>
            </a:prstGeom>
            <a:ln>
              <a:solidFill>
                <a:srgbClr val="B735C4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ctor: Elbow 147">
              <a:extLst>
                <a:ext uri="{FF2B5EF4-FFF2-40B4-BE49-F238E27FC236}">
                  <a16:creationId xmlns:a16="http://schemas.microsoft.com/office/drawing/2014/main" id="{5D7507CE-275C-57C9-6305-F34021BD1BEF}"/>
                </a:ext>
              </a:extLst>
            </p:cNvPr>
            <p:cNvCxnSpPr>
              <a:cxnSpLocks/>
              <a:stCxn id="83" idx="1"/>
              <a:endCxn id="30" idx="0"/>
            </p:cNvCxnSpPr>
            <p:nvPr/>
          </p:nvCxnSpPr>
          <p:spPr>
            <a:xfrm rot="10800000">
              <a:off x="4920415" y="3570696"/>
              <a:ext cx="4751023" cy="256"/>
            </a:xfrm>
            <a:prstGeom prst="bentConnector4">
              <a:avLst>
                <a:gd name="adj1" fmla="val 5022"/>
                <a:gd name="adj2" fmla="val 170335938"/>
              </a:avLst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Picture 151" descr="A blue and yellow object with a circle&#10;&#10;Description automatically generated">
              <a:extLst>
                <a:ext uri="{FF2B5EF4-FFF2-40B4-BE49-F238E27FC236}">
                  <a16:creationId xmlns:a16="http://schemas.microsoft.com/office/drawing/2014/main" id="{798378EF-D715-8DD7-065A-CF6D131D3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915" b="90000" l="8778" r="94222">
                          <a14:foregroundMark x1="8778" y1="78723" x2="17889" y2="87021"/>
                          <a14:foregroundMark x1="39889" y1="51383" x2="34889" y2="60000"/>
                          <a14:foregroundMark x1="68778" y1="10851" x2="83444" y2="29255"/>
                          <a14:foregroundMark x1="83444" y1="29255" x2="85111" y2="30426"/>
                          <a14:foregroundMark x1="67889" y1="7021" x2="69778" y2="7021"/>
                          <a14:foregroundMark x1="94222" y1="29043" x2="91667" y2="28830"/>
                          <a14:foregroundMark x1="53565" y1="57660" x2="51889" y2="58191"/>
                          <a14:foregroundMark x1="66000" y1="53723" x2="64376" y2="54237"/>
                          <a14:backgroundMark x1="57444" y1="55638" x2="59889" y2="55638"/>
                          <a14:backgroundMark x1="58667" y1="56596" x2="56333" y2="56596"/>
                          <a14:backgroundMark x1="61000" y1="55638" x2="59667" y2="55638"/>
                          <a14:backgroundMark x1="61444" y1="55638" x2="63444" y2="55638"/>
                          <a14:backgroundMark x1="62222" y1="55638" x2="60333" y2="54574"/>
                          <a14:backgroundMark x1="57000" y1="57234" x2="55444" y2="56809"/>
                          <a14:backgroundMark x1="55333" y1="56702" x2="55333" y2="576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8030" y="6011360"/>
              <a:ext cx="393835" cy="411339"/>
            </a:xfrm>
            <a:prstGeom prst="rect">
              <a:avLst/>
            </a:prstGeom>
          </p:spPr>
        </p:pic>
        <p:pic>
          <p:nvPicPr>
            <p:cNvPr id="154" name="Picture 153" descr="A purple logo with circles and dots&#10;&#10;Description automatically generated">
              <a:extLst>
                <a:ext uri="{FF2B5EF4-FFF2-40B4-BE49-F238E27FC236}">
                  <a16:creationId xmlns:a16="http://schemas.microsoft.com/office/drawing/2014/main" id="{0F3AAA13-11FA-5CCA-E2A7-01EE4D43D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464" y="6027146"/>
              <a:ext cx="363921" cy="346534"/>
            </a:xfrm>
            <a:prstGeom prst="rect">
              <a:avLst/>
            </a:prstGeom>
          </p:spPr>
        </p:pic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</p:cNvCxnSpPr>
            <p:nvPr/>
          </p:nvCxnSpPr>
          <p:spPr>
            <a:xfrm>
              <a:off x="2207833" y="4076130"/>
              <a:ext cx="2055292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A6FE143-9B3E-5B35-5393-18BEC82D76DD}"/>
                </a:ext>
              </a:extLst>
            </p:cNvPr>
            <p:cNvCxnSpPr>
              <a:cxnSpLocks/>
            </p:cNvCxnSpPr>
            <p:nvPr/>
          </p:nvCxnSpPr>
          <p:spPr>
            <a:xfrm>
              <a:off x="2104720" y="2496907"/>
              <a:ext cx="2163326" cy="230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9AB86010-F0AC-7590-9557-0E8B6CF2C902}"/>
                </a:ext>
              </a:extLst>
            </p:cNvPr>
            <p:cNvCxnSpPr>
              <a:stCxn id="31" idx="3"/>
              <a:endCxn id="42" idx="1"/>
            </p:cNvCxnSpPr>
            <p:nvPr/>
          </p:nvCxnSpPr>
          <p:spPr>
            <a:xfrm flipV="1">
              <a:off x="5587887" y="1590250"/>
              <a:ext cx="844291" cy="911555"/>
            </a:xfrm>
            <a:prstGeom prst="bentConnector3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5DC1CE3A-F5A0-BA3A-D7CA-7ED59217DA05}"/>
                </a:ext>
              </a:extLst>
            </p:cNvPr>
            <p:cNvCxnSpPr>
              <a:stCxn id="31" idx="3"/>
              <a:endCxn id="43" idx="1"/>
            </p:cNvCxnSpPr>
            <p:nvPr/>
          </p:nvCxnSpPr>
          <p:spPr>
            <a:xfrm>
              <a:off x="5587887" y="2501805"/>
              <a:ext cx="841252" cy="149431"/>
            </a:xfrm>
            <a:prstGeom prst="bentConnector3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or: Elbow 95">
              <a:extLst>
                <a:ext uri="{FF2B5EF4-FFF2-40B4-BE49-F238E27FC236}">
                  <a16:creationId xmlns:a16="http://schemas.microsoft.com/office/drawing/2014/main" id="{9CD2743C-2205-AA80-7DB9-AB42F4606B89}"/>
                </a:ext>
              </a:extLst>
            </p:cNvPr>
            <p:cNvCxnSpPr>
              <a:cxnSpLocks/>
              <a:stCxn id="31" idx="3"/>
              <a:endCxn id="44" idx="1"/>
            </p:cNvCxnSpPr>
            <p:nvPr/>
          </p:nvCxnSpPr>
          <p:spPr>
            <a:xfrm>
              <a:off x="5587887" y="2501805"/>
              <a:ext cx="841253" cy="119777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F77BD6F3-DC20-E469-3617-BCC7048488F1}"/>
                </a:ext>
              </a:extLst>
            </p:cNvPr>
            <p:cNvCxnSpPr>
              <a:stCxn id="31" idx="3"/>
              <a:endCxn id="89" idx="2"/>
            </p:cNvCxnSpPr>
            <p:nvPr/>
          </p:nvCxnSpPr>
          <p:spPr>
            <a:xfrm>
              <a:off x="5587887" y="2501805"/>
              <a:ext cx="843548" cy="2415116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0234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A4FF5-9715-8DAF-386D-F9C693375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9DE7D53B-CEB1-5498-2517-6FA3799DB0E0}"/>
              </a:ext>
            </a:extLst>
          </p:cNvPr>
          <p:cNvGrpSpPr/>
          <p:nvPr/>
        </p:nvGrpSpPr>
        <p:grpSpPr>
          <a:xfrm>
            <a:off x="377372" y="426535"/>
            <a:ext cx="10961415" cy="6432248"/>
            <a:chOff x="377372" y="426535"/>
            <a:chExt cx="10961415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624071B-E156-AD0D-DE25-2B2A9EE863B2}"/>
                </a:ext>
              </a:extLst>
            </p:cNvPr>
            <p:cNvSpPr/>
            <p:nvPr/>
          </p:nvSpPr>
          <p:spPr>
            <a:xfrm>
              <a:off x="377372" y="426535"/>
              <a:ext cx="10961415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6E889C5-5363-A0DC-3577-B0102C4D9FE7}"/>
                </a:ext>
              </a:extLst>
            </p:cNvPr>
            <p:cNvSpPr/>
            <p:nvPr/>
          </p:nvSpPr>
          <p:spPr>
            <a:xfrm>
              <a:off x="1428801" y="4246112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76F7D87-7526-77CE-7CE4-343CE113240E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C41DCB-9C48-2C8D-650C-78F9844E6159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3128C6A0-D13D-7FDA-4CB8-1755027D0B10}"/>
                </a:ext>
              </a:extLst>
            </p:cNvPr>
            <p:cNvSpPr/>
            <p:nvPr/>
          </p:nvSpPr>
          <p:spPr>
            <a:xfrm>
              <a:off x="1678444" y="4608890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989F8A3-AAAD-6390-9B9E-307F4D56CDBD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0E43C2DB-ACE9-D221-CE55-7F67352B5768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ACA95AA-8568-7F3F-36A1-541B695D434D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310A298E-F85C-5862-B536-21333CDD3970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27D29745-6AAA-4120-9044-550A09C471B9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461AE213-64A5-DF3E-4829-DF700BEB5979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738200-A9FF-CE85-5382-301A446DE162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057E551-447C-F02F-AF3D-20E2934C20D6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A733F3-3A39-DCAA-D1D5-47D578C97601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32EE74-1F4B-1773-564B-B24EAC6FDB10}"/>
                </a:ext>
              </a:extLst>
            </p:cNvPr>
            <p:cNvSpPr txBox="1"/>
            <p:nvPr/>
          </p:nvSpPr>
          <p:spPr>
            <a:xfrm>
              <a:off x="1374750" y="4307010"/>
              <a:ext cx="1154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SPA Web App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573CE0B-D066-372B-5935-D4B4EC67EA1C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Simple CRUD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microservices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AA8AF86-014D-45D5-BC38-55DF1DA31FEC}"/>
                </a:ext>
              </a:extLst>
            </p:cNvPr>
            <p:cNvSpPr/>
            <p:nvPr/>
          </p:nvSpPr>
          <p:spPr>
            <a:xfrm>
              <a:off x="3329908" y="687706"/>
              <a:ext cx="5765712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1A9FDF-5532-6CB1-A04A-292E63A8AC6F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AD50B3-83F6-E9B8-8B1E-20260BC358E1}"/>
                </a:ext>
              </a:extLst>
            </p:cNvPr>
            <p:cNvGrpSpPr/>
            <p:nvPr/>
          </p:nvGrpSpPr>
          <p:grpSpPr>
            <a:xfrm>
              <a:off x="5811151" y="2114727"/>
              <a:ext cx="2988745" cy="1325635"/>
              <a:chOff x="6297699" y="1120031"/>
              <a:chExt cx="2988745" cy="85267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EB69E421-8D2B-DB1A-A6C2-5A7521378F89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1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0770A3B-5376-7071-1484-51A4ECEF7534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9" name="Graphic 47" descr="Database with solid fill">
                <a:extLst>
                  <a:ext uri="{FF2B5EF4-FFF2-40B4-BE49-F238E27FC236}">
                    <a16:creationId xmlns:a16="http://schemas.microsoft.com/office/drawing/2014/main" id="{D0B7F3E1-EB73-DDD6-1078-D05E3284E4C7}"/>
                  </a:ext>
                </a:extLst>
              </p:cNvPr>
              <p:cNvGrpSpPr/>
              <p:nvPr/>
            </p:nvGrpSpPr>
            <p:grpSpPr>
              <a:xfrm>
                <a:off x="8787647" y="1369332"/>
                <a:ext cx="325564" cy="441834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EFFB8805-E70E-316F-DFED-89D9E0E68C56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5DA0299E-B092-F27A-81A3-C450CB0C2160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99BB6E3B-7DC6-2457-46C1-E29B939E8F12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618F6B4E-67DC-975B-BD98-12A7439C6D32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8E3E883C-84B7-1B88-95DB-67DCE32EE84C}"/>
                  </a:ext>
                </a:extLst>
              </p:cNvPr>
              <p:cNvCxnSpPr>
                <a:stCxn id="42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27ABE15B-8BF4-510C-7B48-08699CC46AE2}"/>
                </a:ext>
              </a:extLst>
            </p:cNvPr>
            <p:cNvSpPr/>
            <p:nvPr/>
          </p:nvSpPr>
          <p:spPr>
            <a:xfrm>
              <a:off x="5811152" y="3647856"/>
              <a:ext cx="2988745" cy="13256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Microservice 2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EEB6B08-BD30-F891-F8C4-90A769D9FF5F}"/>
                </a:ext>
              </a:extLst>
            </p:cNvPr>
            <p:cNvSpPr/>
            <p:nvPr/>
          </p:nvSpPr>
          <p:spPr>
            <a:xfrm>
              <a:off x="5942592" y="4148372"/>
              <a:ext cx="1863675" cy="47820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Web API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CEFA4557-AF4D-E0C7-8740-458D504E42E9}"/>
                </a:ext>
              </a:extLst>
            </p:cNvPr>
            <p:cNvCxnSpPr>
              <a:cxnSpLocks/>
              <a:stCxn id="28" idx="3"/>
              <a:endCxn id="2" idx="1"/>
            </p:cNvCxnSpPr>
            <p:nvPr/>
          </p:nvCxnSpPr>
          <p:spPr>
            <a:xfrm>
              <a:off x="2459372" y="4718549"/>
              <a:ext cx="1174844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71ACC2D0-AA5A-5DD7-C944-4EE5F8AC7F96}"/>
                </a:ext>
              </a:extLst>
            </p:cNvPr>
            <p:cNvCxnSpPr>
              <a:cxnSpLocks/>
              <a:stCxn id="2" idx="3"/>
              <a:endCxn id="46" idx="1"/>
            </p:cNvCxnSpPr>
            <p:nvPr/>
          </p:nvCxnSpPr>
          <p:spPr>
            <a:xfrm flipV="1">
              <a:off x="5205191" y="2777545"/>
              <a:ext cx="605960" cy="194100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D7E75AB-0BE9-9087-CCA2-885920287BBA}"/>
                </a:ext>
              </a:extLst>
            </p:cNvPr>
            <p:cNvGrpSpPr/>
            <p:nvPr/>
          </p:nvGrpSpPr>
          <p:grpSpPr>
            <a:xfrm>
              <a:off x="5811153" y="5180985"/>
              <a:ext cx="2988745" cy="1325636"/>
              <a:chOff x="6297699" y="2320300"/>
              <a:chExt cx="2988745" cy="853200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FE85921B-2D19-1092-EC47-C12300958E76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3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471CA37-5DF5-4D2F-723B-8184ACD96972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29" name="Graphic 47" descr="Database with solid fill">
                <a:extLst>
                  <a:ext uri="{FF2B5EF4-FFF2-40B4-BE49-F238E27FC236}">
                    <a16:creationId xmlns:a16="http://schemas.microsoft.com/office/drawing/2014/main" id="{DF80DA67-57C2-A2C9-A565-1F5CF29D9E57}"/>
                  </a:ext>
                </a:extLst>
              </p:cNvPr>
              <p:cNvGrpSpPr/>
              <p:nvPr/>
            </p:nvGrpSpPr>
            <p:grpSpPr>
              <a:xfrm>
                <a:off x="8787647" y="2553787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01AF646F-85FD-DB3E-42AD-8F12DB3C1C10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1EDA29F3-147D-0CDF-5E43-AEF10E2B2235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A73125BA-DD09-AFA2-1155-E0737303A678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0482582-114E-1DE9-D414-4BA066C8F2FC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76F8FC3F-593F-4211-846D-30CAF263C77B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E414AF6-FDC8-9F43-49BE-E5BDB8674D43}"/>
                </a:ext>
              </a:extLst>
            </p:cNvPr>
            <p:cNvCxnSpPr>
              <a:cxnSpLocks/>
              <a:stCxn id="27" idx="3"/>
              <a:endCxn id="2" idx="1"/>
            </p:cNvCxnSpPr>
            <p:nvPr/>
          </p:nvCxnSpPr>
          <p:spPr>
            <a:xfrm>
              <a:off x="2460229" y="3347563"/>
              <a:ext cx="1173987" cy="1370986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DA7EC50-E035-3437-93CF-8DDE13D29A57}"/>
                </a:ext>
              </a:extLst>
            </p:cNvPr>
            <p:cNvCxnSpPr>
              <a:cxnSpLocks/>
              <a:stCxn id="2" idx="3"/>
              <a:endCxn id="9" idx="1"/>
            </p:cNvCxnSpPr>
            <p:nvPr/>
          </p:nvCxnSpPr>
          <p:spPr>
            <a:xfrm>
              <a:off x="5205191" y="4718549"/>
              <a:ext cx="605962" cy="112525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6B6947C-7C1F-0B4B-890B-09AC8617D785}"/>
                </a:ext>
              </a:extLst>
            </p:cNvPr>
            <p:cNvCxnSpPr>
              <a:cxnSpLocks/>
              <a:stCxn id="2" idx="3"/>
              <a:endCxn id="54" idx="1"/>
            </p:cNvCxnSpPr>
            <p:nvPr/>
          </p:nvCxnSpPr>
          <p:spPr>
            <a:xfrm flipV="1">
              <a:off x="5205191" y="4310674"/>
              <a:ext cx="605961" cy="40787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49172C9-F0CD-4049-AC79-85EDCC9EF089}"/>
                </a:ext>
              </a:extLst>
            </p:cNvPr>
            <p:cNvCxnSpPr>
              <a:cxnSpLocks/>
              <a:stCxn id="3" idx="3"/>
              <a:endCxn id="2" idx="1"/>
            </p:cNvCxnSpPr>
            <p:nvPr/>
          </p:nvCxnSpPr>
          <p:spPr>
            <a:xfrm flipV="1">
              <a:off x="2453642" y="4718549"/>
              <a:ext cx="1180574" cy="1278653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E3EECC1-5BCA-B76B-CF37-AAF097FFDD16}"/>
                </a:ext>
              </a:extLst>
            </p:cNvPr>
            <p:cNvSpPr/>
            <p:nvPr/>
          </p:nvSpPr>
          <p:spPr>
            <a:xfrm>
              <a:off x="3634216" y="4294637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F026B8E-9A5B-E98A-8A85-6D45899D2BF5}"/>
                </a:ext>
              </a:extLst>
            </p:cNvPr>
            <p:cNvSpPr/>
            <p:nvPr/>
          </p:nvSpPr>
          <p:spPr>
            <a:xfrm>
              <a:off x="1423071" y="5524765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Graphic 19" descr="Browser window with solid fill">
              <a:extLst>
                <a:ext uri="{FF2B5EF4-FFF2-40B4-BE49-F238E27FC236}">
                  <a16:creationId xmlns:a16="http://schemas.microsoft.com/office/drawing/2014/main" id="{4975A1F3-E5DE-E464-A23C-FC9BF1950BBE}"/>
                </a:ext>
              </a:extLst>
            </p:cNvPr>
            <p:cNvSpPr/>
            <p:nvPr/>
          </p:nvSpPr>
          <p:spPr>
            <a:xfrm>
              <a:off x="1676187" y="5879221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7F4943-B7D5-23C9-542F-22E91D6BF4C4}"/>
                </a:ext>
              </a:extLst>
            </p:cNvPr>
            <p:cNvSpPr txBox="1"/>
            <p:nvPr/>
          </p:nvSpPr>
          <p:spPr>
            <a:xfrm>
              <a:off x="1531866" y="5592864"/>
              <a:ext cx="812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Web App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B66277B-5011-17F8-980B-42E995A1BD1F}"/>
                </a:ext>
              </a:extLst>
            </p:cNvPr>
            <p:cNvSpPr/>
            <p:nvPr/>
          </p:nvSpPr>
          <p:spPr>
            <a:xfrm>
              <a:off x="8514039" y="3937953"/>
              <a:ext cx="1863675" cy="84353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Simple CRUD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Implementation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" name="Left Brace 44">
              <a:extLst>
                <a:ext uri="{FF2B5EF4-FFF2-40B4-BE49-F238E27FC236}">
                  <a16:creationId xmlns:a16="http://schemas.microsoft.com/office/drawing/2014/main" id="{EF69B62F-5B33-6486-9121-D1D68E09EEEF}"/>
                </a:ext>
              </a:extLst>
            </p:cNvPr>
            <p:cNvSpPr/>
            <p:nvPr/>
          </p:nvSpPr>
          <p:spPr>
            <a:xfrm>
              <a:off x="7806268" y="3937953"/>
              <a:ext cx="605962" cy="843530"/>
            </a:xfrm>
            <a:prstGeom prst="leftBrace">
              <a:avLst>
                <a:gd name="adj1" fmla="val 25100"/>
                <a:gd name="adj2" fmla="val 50000"/>
              </a:avLst>
            </a:prstGeom>
            <a:ln>
              <a:solidFill>
                <a:srgbClr val="B735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B77439F-21A0-0102-F58E-0E8DF7E26972}"/>
                </a:ext>
              </a:extLst>
            </p:cNvPr>
            <p:cNvGrpSpPr/>
            <p:nvPr/>
          </p:nvGrpSpPr>
          <p:grpSpPr>
            <a:xfrm>
              <a:off x="9454805" y="5229981"/>
              <a:ext cx="1630438" cy="1059454"/>
              <a:chOff x="9748762" y="5229981"/>
              <a:chExt cx="1630438" cy="1059454"/>
            </a:xfrm>
          </p:grpSpPr>
          <p:sp>
            <p:nvSpPr>
              <p:cNvPr id="48" name="Speech Bubble: Rectangle with Corners Rounded 47">
                <a:extLst>
                  <a:ext uri="{FF2B5EF4-FFF2-40B4-BE49-F238E27FC236}">
                    <a16:creationId xmlns:a16="http://schemas.microsoft.com/office/drawing/2014/main" id="{FD014760-29D8-4BCF-1291-F3405D11A87E}"/>
                  </a:ext>
                </a:extLst>
              </p:cNvPr>
              <p:cNvSpPr/>
              <p:nvPr/>
            </p:nvSpPr>
            <p:spPr>
              <a:xfrm>
                <a:off x="9748762" y="5229981"/>
                <a:ext cx="1630438" cy="1059454"/>
              </a:xfrm>
              <a:prstGeom prst="wedgeRoundRectCallout">
                <a:avLst>
                  <a:gd name="adj1" fmla="val -43978"/>
                  <a:gd name="adj2" fmla="val -90024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88CD80-D9A1-CCD8-C87B-1EFBCC8860A7}"/>
                  </a:ext>
                </a:extLst>
              </p:cNvPr>
              <p:cNvSpPr txBox="1"/>
              <p:nvPr/>
            </p:nvSpPr>
            <p:spPr>
              <a:xfrm>
                <a:off x="9823105" y="5390376"/>
                <a:ext cx="148175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/>
                  <a:t>Internal design</a:t>
                </a:r>
              </a:p>
              <a:p>
                <a:r>
                  <a:rPr lang="en-GB" sz="1400" dirty="0"/>
                  <a:t>patterns</a:t>
                </a:r>
              </a:p>
              <a:p>
                <a:r>
                  <a:rPr lang="en-GB" sz="1400" dirty="0"/>
                  <a:t>per microservice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2960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B4D58-194E-E85C-0D3D-FFD5BA8B6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901098A0-F307-A309-45C0-7983F1AE089B}"/>
              </a:ext>
            </a:extLst>
          </p:cNvPr>
          <p:cNvGrpSpPr/>
          <p:nvPr/>
        </p:nvGrpSpPr>
        <p:grpSpPr>
          <a:xfrm>
            <a:off x="333805" y="426535"/>
            <a:ext cx="7668406" cy="5833960"/>
            <a:chOff x="333805" y="426535"/>
            <a:chExt cx="7668406" cy="583396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8663671-DE15-B0AA-0D7D-A0D51C38FE2D}"/>
                </a:ext>
              </a:extLst>
            </p:cNvPr>
            <p:cNvSpPr/>
            <p:nvPr/>
          </p:nvSpPr>
          <p:spPr>
            <a:xfrm>
              <a:off x="377373" y="426535"/>
              <a:ext cx="7624838" cy="5833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9E58E1-9CAB-CFF2-2941-4EB4B4247D2E}"/>
                </a:ext>
              </a:extLst>
            </p:cNvPr>
            <p:cNvSpPr txBox="1"/>
            <p:nvPr/>
          </p:nvSpPr>
          <p:spPr>
            <a:xfrm>
              <a:off x="333805" y="3913104"/>
              <a:ext cx="11273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External IP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and port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838EB60-6AA5-901B-DAE6-9825CA0441DC}"/>
                </a:ext>
              </a:extLst>
            </p:cNvPr>
            <p:cNvSpPr/>
            <p:nvPr/>
          </p:nvSpPr>
          <p:spPr>
            <a:xfrm>
              <a:off x="1461106" y="687706"/>
              <a:ext cx="6202438" cy="5202845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4F6420-E48B-7AA9-1668-E152950A9B5F}"/>
                </a:ext>
              </a:extLst>
            </p:cNvPr>
            <p:cNvSpPr txBox="1"/>
            <p:nvPr/>
          </p:nvSpPr>
          <p:spPr>
            <a:xfrm>
              <a:off x="1821088" y="525680"/>
              <a:ext cx="113685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Docker host</a:t>
              </a:r>
            </a:p>
          </p:txBody>
        </p: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C19AF39E-77FF-F189-6EE2-15B28B990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056" y="967449"/>
              <a:ext cx="907224" cy="907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234CC27-B11B-DE21-9122-ED7298C408B8}"/>
                </a:ext>
              </a:extLst>
            </p:cNvPr>
            <p:cNvSpPr/>
            <p:nvPr/>
          </p:nvSpPr>
          <p:spPr>
            <a:xfrm>
              <a:off x="1897056" y="2283580"/>
              <a:ext cx="5350412" cy="322217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Logical </a:t>
              </a:r>
              <a:r>
                <a:rPr lang="en-GB" sz="1400" dirty="0" err="1">
                  <a:solidFill>
                    <a:srgbClr val="B735C4"/>
                  </a:solidFill>
                  <a:latin typeface="Aptos" panose="02110004020202020204"/>
                </a:rPr>
                <a:t>Catalog</a:t>
              </a:r>
              <a:r>
                <a:rPr lang="en-GB" sz="1400" dirty="0">
                  <a:solidFill>
                    <a:srgbClr val="B735C4"/>
                  </a:solidFill>
                  <a:latin typeface="Aptos" panose="02110004020202020204"/>
                </a:rPr>
                <a:t> </a:t>
              </a: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Microservice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E39A397-9D8D-A3CC-5273-13A85F470A3B}"/>
                </a:ext>
              </a:extLst>
            </p:cNvPr>
            <p:cNvSpPr/>
            <p:nvPr/>
          </p:nvSpPr>
          <p:spPr>
            <a:xfrm>
              <a:off x="3537740" y="4022128"/>
              <a:ext cx="1472401" cy="845789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Web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 API: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Controllers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Data Access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A8535DE8-61CD-F8B4-2583-EE73BD4EA6C8}"/>
                </a:ext>
              </a:extLst>
            </p:cNvPr>
            <p:cNvCxnSpPr>
              <a:cxnSpLocks/>
            </p:cNvCxnSpPr>
            <p:nvPr/>
          </p:nvCxnSpPr>
          <p:spPr>
            <a:xfrm>
              <a:off x="420588" y="4451266"/>
              <a:ext cx="3117152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aphic 47" descr="Database with solid fill">
              <a:extLst>
                <a:ext uri="{FF2B5EF4-FFF2-40B4-BE49-F238E27FC236}">
                  <a16:creationId xmlns:a16="http://schemas.microsoft.com/office/drawing/2014/main" id="{F908B1F4-ABC1-AAED-277C-33F52A7819CF}"/>
                </a:ext>
              </a:extLst>
            </p:cNvPr>
            <p:cNvGrpSpPr/>
            <p:nvPr/>
          </p:nvGrpSpPr>
          <p:grpSpPr>
            <a:xfrm>
              <a:off x="6204504" y="4131419"/>
              <a:ext cx="632787" cy="686906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33509FB-CC3B-53C6-4DDB-BC13E34A39B1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7F20F5A-E6C5-2B25-4184-B0F51C466B8D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D9130981-493C-1E93-7831-D6455EF559A8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80F2B5E-A0C7-12ED-CB7F-CBD1CD4AFFCA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CE54080-1008-EF81-BBAA-8AED11E65737}"/>
                </a:ext>
              </a:extLst>
            </p:cNvPr>
            <p:cNvGrpSpPr/>
            <p:nvPr/>
          </p:nvGrpSpPr>
          <p:grpSpPr>
            <a:xfrm>
              <a:off x="2389513" y="3074740"/>
              <a:ext cx="3009801" cy="1959429"/>
              <a:chOff x="2389513" y="3074740"/>
              <a:chExt cx="4422525" cy="1959429"/>
            </a:xfrm>
          </p:grpSpPr>
          <p:pic>
            <p:nvPicPr>
              <p:cNvPr id="59" name="Graphic 58" descr="Box outline">
                <a:extLst>
                  <a:ext uri="{FF2B5EF4-FFF2-40B4-BE49-F238E27FC236}">
                    <a16:creationId xmlns:a16="http://schemas.microsoft.com/office/drawing/2014/main" id="{D8778185-6448-C628-9F99-7A9E96364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549675" y="3184882"/>
                <a:ext cx="545289" cy="545289"/>
              </a:xfrm>
              <a:prstGeom prst="rect">
                <a:avLst/>
              </a:prstGeom>
            </p:spPr>
          </p:pic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28A05921-3029-0908-2DF3-F630E3A214C0}"/>
                  </a:ext>
                </a:extLst>
              </p:cNvPr>
              <p:cNvSpPr/>
              <p:nvPr/>
            </p:nvSpPr>
            <p:spPr>
              <a:xfrm>
                <a:off x="2389513" y="3074740"/>
                <a:ext cx="4422525" cy="1959429"/>
              </a:xfrm>
              <a:prstGeom prst="roundRect">
                <a:avLst/>
              </a:prstGeom>
              <a:noFill/>
              <a:ln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GB" dirty="0">
                    <a:solidFill>
                      <a:srgbClr val="B735C4"/>
                    </a:solidFill>
                  </a:rPr>
                  <a:t>Container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F0DA16-D0A2-7A7F-223F-EB68A7AA2128}"/>
                </a:ext>
              </a:extLst>
            </p:cNvPr>
            <p:cNvSpPr txBox="1"/>
            <p:nvPr/>
          </p:nvSpPr>
          <p:spPr>
            <a:xfrm>
              <a:off x="2461600" y="3908245"/>
              <a:ext cx="862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In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ternal IP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and port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BFC5DE08-4BBA-61DA-DAAD-CD8F4F1D9E27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5010141" y="4445023"/>
              <a:ext cx="1146632" cy="11773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E7A4D40-1593-6E83-7812-E6D7DB51BBC1}"/>
                </a:ext>
              </a:extLst>
            </p:cNvPr>
            <p:cNvSpPr txBox="1"/>
            <p:nvPr/>
          </p:nvSpPr>
          <p:spPr>
            <a:xfrm>
              <a:off x="6095513" y="3612437"/>
              <a:ext cx="862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 err="1">
                  <a:solidFill>
                    <a:srgbClr val="3A20A0"/>
                  </a:solidFill>
                  <a:latin typeface="Arial Nova" panose="020F0502020204030204" pitchFamily="34" charset="0"/>
                </a:rPr>
                <a:t>Catalog</a:t>
              </a:r>
              <a:endParaRPr lang="en-GB" sz="12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Database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86AD682-9DE7-FF37-813C-00D74FE70B7D}"/>
                </a:ext>
              </a:extLst>
            </p:cNvPr>
            <p:cNvSpPr txBox="1"/>
            <p:nvPr/>
          </p:nvSpPr>
          <p:spPr>
            <a:xfrm>
              <a:off x="6095513" y="4916691"/>
              <a:ext cx="862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SQL Server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878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985AF7-4FD6-500D-0CDC-A904DD007E4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173747" y="2532893"/>
            <a:ext cx="0" cy="224871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D70B8A5-39E9-C68B-A166-029E7C7FDB5F}"/>
              </a:ext>
            </a:extLst>
          </p:cNvPr>
          <p:cNvSpPr/>
          <p:nvPr/>
        </p:nvSpPr>
        <p:spPr>
          <a:xfrm>
            <a:off x="1428524" y="1652063"/>
            <a:ext cx="1871056" cy="549270"/>
          </a:xfrm>
          <a:prstGeom prst="roundRect">
            <a:avLst>
              <a:gd name="adj" fmla="val 25071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600" dirty="0">
                <a:latin typeface="Aptos Display" panose="020B0004020202020204" pitchFamily="34" charset="0"/>
              </a:rPr>
              <a:t>App 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9687620-29C6-8452-AC2C-A4D3D1D7AB96}"/>
              </a:ext>
            </a:extLst>
          </p:cNvPr>
          <p:cNvSpPr/>
          <p:nvPr/>
        </p:nvSpPr>
        <p:spPr>
          <a:xfrm>
            <a:off x="1428524" y="2520501"/>
            <a:ext cx="1871056" cy="549270"/>
          </a:xfrm>
          <a:prstGeom prst="roundRect">
            <a:avLst>
              <a:gd name="adj" fmla="val 25071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600" dirty="0">
                <a:latin typeface="Aptos Display" panose="020B0004020202020204" pitchFamily="34" charset="0"/>
              </a:rPr>
              <a:t>App 2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5CFAF1ED-6966-0F0A-B5F5-7A5BC5140BE5}"/>
              </a:ext>
            </a:extLst>
          </p:cNvPr>
          <p:cNvSpPr/>
          <p:nvPr/>
        </p:nvSpPr>
        <p:spPr>
          <a:xfrm>
            <a:off x="6093534" y="820531"/>
            <a:ext cx="2160425" cy="1712362"/>
          </a:xfrm>
          <a:prstGeom prst="frame">
            <a:avLst>
              <a:gd name="adj1" fmla="val 1837"/>
            </a:avLst>
          </a:prstGeom>
          <a:gradFill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357941-CD95-9D21-5596-D9C61BCD2350}"/>
              </a:ext>
            </a:extLst>
          </p:cNvPr>
          <p:cNvSpPr/>
          <p:nvPr/>
        </p:nvSpPr>
        <p:spPr>
          <a:xfrm>
            <a:off x="6093534" y="549274"/>
            <a:ext cx="2160425" cy="310661"/>
          </a:xfrm>
          <a:prstGeom prst="rect">
            <a:avLst/>
          </a:prstGeom>
          <a:gradFill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Dashboard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33F684-EDA8-380B-5829-54EE8A7BE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963" y="859935"/>
            <a:ext cx="2082495" cy="162178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BEA3405-6439-9293-74BC-EC528EB927FC}"/>
              </a:ext>
            </a:extLst>
          </p:cNvPr>
          <p:cNvSpPr/>
          <p:nvPr/>
        </p:nvSpPr>
        <p:spPr>
          <a:xfrm>
            <a:off x="6093535" y="2908152"/>
            <a:ext cx="2160424" cy="412448"/>
          </a:xfrm>
          <a:prstGeom prst="roundRect">
            <a:avLst>
              <a:gd name="adj" fmla="val 25071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600" dirty="0" err="1">
                <a:latin typeface="Aptos Display" panose="020B0004020202020204" pitchFamily="34" charset="0"/>
              </a:rPr>
              <a:t>gRPC</a:t>
            </a:r>
            <a:r>
              <a:rPr lang="en-GB" sz="1600" dirty="0">
                <a:latin typeface="Aptos Display" panose="020B0004020202020204" pitchFamily="34" charset="0"/>
              </a:rPr>
              <a:t> Protocol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40462E-96DD-8560-0670-4CF51797CD1A}"/>
              </a:ext>
            </a:extLst>
          </p:cNvPr>
          <p:cNvSpPr/>
          <p:nvPr/>
        </p:nvSpPr>
        <p:spPr>
          <a:xfrm>
            <a:off x="6093534" y="3754198"/>
            <a:ext cx="2160424" cy="712409"/>
          </a:xfrm>
          <a:prstGeom prst="roundRect">
            <a:avLst>
              <a:gd name="adj" fmla="val 7054"/>
            </a:avLst>
          </a:prstGeom>
          <a:solidFill>
            <a:schemeClr val="bg1"/>
          </a:solidFill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3A20A0"/>
                </a:solidFill>
                <a:latin typeface="Aptos Display" panose="020B0004020202020204" pitchFamily="34" charset="0"/>
              </a:rPr>
              <a:t>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3A20A0"/>
                </a:solidFill>
                <a:latin typeface="Aptos Display" panose="020B0004020202020204" pitchFamily="34" charset="0"/>
              </a:rPr>
              <a:t>Console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3A20A0"/>
                </a:solidFill>
                <a:latin typeface="Aptos Display" panose="020B0004020202020204" pitchFamily="34" charset="0"/>
              </a:rPr>
              <a:t>Command execution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665E32-72D4-2CE6-6ACC-F5F79FBBDFBE}"/>
              </a:ext>
            </a:extLst>
          </p:cNvPr>
          <p:cNvGrpSpPr/>
          <p:nvPr/>
        </p:nvGrpSpPr>
        <p:grpSpPr>
          <a:xfrm>
            <a:off x="6093534" y="4900206"/>
            <a:ext cx="2160424" cy="1447921"/>
            <a:chOff x="4721725" y="4569157"/>
            <a:chExt cx="1010220" cy="81762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D1B11A6-64EF-E472-3551-E175B36468ED}"/>
                </a:ext>
              </a:extLst>
            </p:cNvPr>
            <p:cNvGrpSpPr/>
            <p:nvPr/>
          </p:nvGrpSpPr>
          <p:grpSpPr>
            <a:xfrm>
              <a:off x="4937707" y="4569157"/>
              <a:ext cx="578255" cy="594320"/>
              <a:chOff x="4217182" y="4572882"/>
              <a:chExt cx="578255" cy="594320"/>
            </a:xfrm>
            <a:gradFill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</a:gra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646BBFA-B4BF-3C2A-151A-30BA01763589}"/>
                  </a:ext>
                </a:extLst>
              </p:cNvPr>
              <p:cNvSpPr/>
              <p:nvPr/>
            </p:nvSpPr>
            <p:spPr>
              <a:xfrm>
                <a:off x="4482216" y="5022638"/>
                <a:ext cx="48188" cy="64250"/>
              </a:xfrm>
              <a:custGeom>
                <a:avLst/>
                <a:gdLst>
                  <a:gd name="connsiteX0" fmla="*/ 0 w 48188"/>
                  <a:gd name="connsiteY0" fmla="*/ 0 h 64250"/>
                  <a:gd name="connsiteX1" fmla="*/ 48188 w 48188"/>
                  <a:gd name="connsiteY1" fmla="*/ 0 h 64250"/>
                  <a:gd name="connsiteX2" fmla="*/ 48188 w 48188"/>
                  <a:gd name="connsiteY2" fmla="*/ 64251 h 64250"/>
                  <a:gd name="connsiteX3" fmla="*/ 0 w 48188"/>
                  <a:gd name="connsiteY3" fmla="*/ 64251 h 64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88" h="64250">
                    <a:moveTo>
                      <a:pt x="0" y="0"/>
                    </a:moveTo>
                    <a:lnTo>
                      <a:pt x="48188" y="0"/>
                    </a:lnTo>
                    <a:lnTo>
                      <a:pt x="48188" y="64251"/>
                    </a:lnTo>
                    <a:lnTo>
                      <a:pt x="0" y="64251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A429D82-7FE0-5BBD-E550-4A8B31846ED6}"/>
                  </a:ext>
                </a:extLst>
              </p:cNvPr>
              <p:cNvSpPr/>
              <p:nvPr/>
            </p:nvSpPr>
            <p:spPr>
              <a:xfrm>
                <a:off x="4482216" y="5119014"/>
                <a:ext cx="48188" cy="48188"/>
              </a:xfrm>
              <a:custGeom>
                <a:avLst/>
                <a:gdLst>
                  <a:gd name="connsiteX0" fmla="*/ 0 w 48188"/>
                  <a:gd name="connsiteY0" fmla="*/ 0 h 48188"/>
                  <a:gd name="connsiteX1" fmla="*/ 48188 w 48188"/>
                  <a:gd name="connsiteY1" fmla="*/ 0 h 48188"/>
                  <a:gd name="connsiteX2" fmla="*/ 48188 w 48188"/>
                  <a:gd name="connsiteY2" fmla="*/ 48188 h 48188"/>
                  <a:gd name="connsiteX3" fmla="*/ 0 w 48188"/>
                  <a:gd name="connsiteY3" fmla="*/ 48188 h 4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88" h="48188">
                    <a:moveTo>
                      <a:pt x="0" y="0"/>
                    </a:moveTo>
                    <a:lnTo>
                      <a:pt x="48188" y="0"/>
                    </a:lnTo>
                    <a:lnTo>
                      <a:pt x="48188" y="48188"/>
                    </a:lnTo>
                    <a:lnTo>
                      <a:pt x="0" y="48188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FB5059D-5B88-E49F-81CA-9222C427749E}"/>
                  </a:ext>
                </a:extLst>
              </p:cNvPr>
              <p:cNvSpPr/>
              <p:nvPr/>
            </p:nvSpPr>
            <p:spPr>
              <a:xfrm>
                <a:off x="4562529" y="5119014"/>
                <a:ext cx="232908" cy="48188"/>
              </a:xfrm>
              <a:custGeom>
                <a:avLst/>
                <a:gdLst>
                  <a:gd name="connsiteX0" fmla="*/ 0 w 232908"/>
                  <a:gd name="connsiteY0" fmla="*/ 0 h 48188"/>
                  <a:gd name="connsiteX1" fmla="*/ 232909 w 232908"/>
                  <a:gd name="connsiteY1" fmla="*/ 0 h 48188"/>
                  <a:gd name="connsiteX2" fmla="*/ 232909 w 232908"/>
                  <a:gd name="connsiteY2" fmla="*/ 48188 h 48188"/>
                  <a:gd name="connsiteX3" fmla="*/ 0 w 232908"/>
                  <a:gd name="connsiteY3" fmla="*/ 48188 h 4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908" h="48188">
                    <a:moveTo>
                      <a:pt x="0" y="0"/>
                    </a:moveTo>
                    <a:lnTo>
                      <a:pt x="232909" y="0"/>
                    </a:lnTo>
                    <a:lnTo>
                      <a:pt x="232909" y="48188"/>
                    </a:lnTo>
                    <a:lnTo>
                      <a:pt x="0" y="48188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0C7576D-428B-B411-2831-800C28ED52D5}"/>
                  </a:ext>
                </a:extLst>
              </p:cNvPr>
              <p:cNvSpPr/>
              <p:nvPr/>
            </p:nvSpPr>
            <p:spPr>
              <a:xfrm>
                <a:off x="4217182" y="5119014"/>
                <a:ext cx="232908" cy="48188"/>
              </a:xfrm>
              <a:custGeom>
                <a:avLst/>
                <a:gdLst>
                  <a:gd name="connsiteX0" fmla="*/ 0 w 232908"/>
                  <a:gd name="connsiteY0" fmla="*/ 0 h 48188"/>
                  <a:gd name="connsiteX1" fmla="*/ 232909 w 232908"/>
                  <a:gd name="connsiteY1" fmla="*/ 0 h 48188"/>
                  <a:gd name="connsiteX2" fmla="*/ 232909 w 232908"/>
                  <a:gd name="connsiteY2" fmla="*/ 48188 h 48188"/>
                  <a:gd name="connsiteX3" fmla="*/ 0 w 232908"/>
                  <a:gd name="connsiteY3" fmla="*/ 48188 h 4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908" h="48188">
                    <a:moveTo>
                      <a:pt x="0" y="0"/>
                    </a:moveTo>
                    <a:lnTo>
                      <a:pt x="232909" y="0"/>
                    </a:lnTo>
                    <a:lnTo>
                      <a:pt x="232909" y="48188"/>
                    </a:lnTo>
                    <a:lnTo>
                      <a:pt x="0" y="48188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A4227C0-BD89-E6EC-4617-1B3BD5B43C8D}"/>
                  </a:ext>
                </a:extLst>
              </p:cNvPr>
              <p:cNvSpPr/>
              <p:nvPr/>
            </p:nvSpPr>
            <p:spPr>
              <a:xfrm>
                <a:off x="4249307" y="4894136"/>
                <a:ext cx="514006" cy="128501"/>
              </a:xfrm>
              <a:custGeom>
                <a:avLst/>
                <a:gdLst>
                  <a:gd name="connsiteX0" fmla="*/ 485254 w 514006"/>
                  <a:gd name="connsiteY0" fmla="*/ 0 h 128501"/>
                  <a:gd name="connsiteX1" fmla="*/ 28752 w 514006"/>
                  <a:gd name="connsiteY1" fmla="*/ 0 h 128501"/>
                  <a:gd name="connsiteX2" fmla="*/ 0 w 514006"/>
                  <a:gd name="connsiteY2" fmla="*/ 28752 h 128501"/>
                  <a:gd name="connsiteX3" fmla="*/ 0 w 514006"/>
                  <a:gd name="connsiteY3" fmla="*/ 99749 h 128501"/>
                  <a:gd name="connsiteX4" fmla="*/ 28752 w 514006"/>
                  <a:gd name="connsiteY4" fmla="*/ 128502 h 128501"/>
                  <a:gd name="connsiteX5" fmla="*/ 485254 w 514006"/>
                  <a:gd name="connsiteY5" fmla="*/ 128502 h 128501"/>
                  <a:gd name="connsiteX6" fmla="*/ 514006 w 514006"/>
                  <a:gd name="connsiteY6" fmla="*/ 99749 h 128501"/>
                  <a:gd name="connsiteX7" fmla="*/ 514006 w 514006"/>
                  <a:gd name="connsiteY7" fmla="*/ 28752 h 128501"/>
                  <a:gd name="connsiteX8" fmla="*/ 485254 w 514006"/>
                  <a:gd name="connsiteY8" fmla="*/ 0 h 128501"/>
                  <a:gd name="connsiteX9" fmla="*/ 80313 w 514006"/>
                  <a:gd name="connsiteY9" fmla="*/ 80313 h 128501"/>
                  <a:gd name="connsiteX10" fmla="*/ 64251 w 514006"/>
                  <a:gd name="connsiteY10" fmla="*/ 64251 h 128501"/>
                  <a:gd name="connsiteX11" fmla="*/ 80313 w 514006"/>
                  <a:gd name="connsiteY11" fmla="*/ 48188 h 128501"/>
                  <a:gd name="connsiteX12" fmla="*/ 96376 w 514006"/>
                  <a:gd name="connsiteY12" fmla="*/ 64251 h 128501"/>
                  <a:gd name="connsiteX13" fmla="*/ 80313 w 514006"/>
                  <a:gd name="connsiteY13" fmla="*/ 80313 h 128501"/>
                  <a:gd name="connsiteX14" fmla="*/ 160627 w 514006"/>
                  <a:gd name="connsiteY14" fmla="*/ 80313 h 128501"/>
                  <a:gd name="connsiteX15" fmla="*/ 144564 w 514006"/>
                  <a:gd name="connsiteY15" fmla="*/ 64251 h 128501"/>
                  <a:gd name="connsiteX16" fmla="*/ 160627 w 514006"/>
                  <a:gd name="connsiteY16" fmla="*/ 48188 h 128501"/>
                  <a:gd name="connsiteX17" fmla="*/ 176690 w 514006"/>
                  <a:gd name="connsiteY17" fmla="*/ 64251 h 128501"/>
                  <a:gd name="connsiteX18" fmla="*/ 160627 w 514006"/>
                  <a:gd name="connsiteY18" fmla="*/ 80313 h 128501"/>
                  <a:gd name="connsiteX19" fmla="*/ 240940 w 514006"/>
                  <a:gd name="connsiteY19" fmla="*/ 80313 h 128501"/>
                  <a:gd name="connsiteX20" fmla="*/ 224878 w 514006"/>
                  <a:gd name="connsiteY20" fmla="*/ 64251 h 128501"/>
                  <a:gd name="connsiteX21" fmla="*/ 240940 w 514006"/>
                  <a:gd name="connsiteY21" fmla="*/ 48188 h 128501"/>
                  <a:gd name="connsiteX22" fmla="*/ 257003 w 514006"/>
                  <a:gd name="connsiteY22" fmla="*/ 64251 h 128501"/>
                  <a:gd name="connsiteX23" fmla="*/ 240940 w 514006"/>
                  <a:gd name="connsiteY23" fmla="*/ 80313 h 1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4006" h="128501">
                    <a:moveTo>
                      <a:pt x="485254" y="0"/>
                    </a:moveTo>
                    <a:lnTo>
                      <a:pt x="28752" y="0"/>
                    </a:lnTo>
                    <a:cubicBezTo>
                      <a:pt x="12873" y="0"/>
                      <a:pt x="0" y="12873"/>
                      <a:pt x="0" y="28752"/>
                    </a:cubicBezTo>
                    <a:lnTo>
                      <a:pt x="0" y="99749"/>
                    </a:lnTo>
                    <a:cubicBezTo>
                      <a:pt x="0" y="115629"/>
                      <a:pt x="12873" y="128502"/>
                      <a:pt x="28752" y="128502"/>
                    </a:cubicBezTo>
                    <a:lnTo>
                      <a:pt x="485254" y="128502"/>
                    </a:lnTo>
                    <a:cubicBezTo>
                      <a:pt x="501133" y="128502"/>
                      <a:pt x="514006" y="115629"/>
                      <a:pt x="514006" y="99749"/>
                    </a:cubicBezTo>
                    <a:lnTo>
                      <a:pt x="514006" y="28752"/>
                    </a:lnTo>
                    <a:cubicBezTo>
                      <a:pt x="514006" y="12873"/>
                      <a:pt x="501133" y="0"/>
                      <a:pt x="485254" y="0"/>
                    </a:cubicBezTo>
                    <a:close/>
                    <a:moveTo>
                      <a:pt x="80313" y="80313"/>
                    </a:moveTo>
                    <a:cubicBezTo>
                      <a:pt x="71442" y="80313"/>
                      <a:pt x="64251" y="73122"/>
                      <a:pt x="64251" y="64251"/>
                    </a:cubicBezTo>
                    <a:cubicBezTo>
                      <a:pt x="64251" y="55379"/>
                      <a:pt x="71442" y="48188"/>
                      <a:pt x="80313" y="48188"/>
                    </a:cubicBezTo>
                    <a:cubicBezTo>
                      <a:pt x="89185" y="48188"/>
                      <a:pt x="96376" y="55379"/>
                      <a:pt x="96376" y="64251"/>
                    </a:cubicBezTo>
                    <a:cubicBezTo>
                      <a:pt x="96376" y="73122"/>
                      <a:pt x="89185" y="80313"/>
                      <a:pt x="80313" y="80313"/>
                    </a:cubicBezTo>
                    <a:close/>
                    <a:moveTo>
                      <a:pt x="160627" y="80313"/>
                    </a:moveTo>
                    <a:cubicBezTo>
                      <a:pt x="151755" y="80313"/>
                      <a:pt x="144564" y="73122"/>
                      <a:pt x="144564" y="64251"/>
                    </a:cubicBezTo>
                    <a:cubicBezTo>
                      <a:pt x="144564" y="55379"/>
                      <a:pt x="151755" y="48188"/>
                      <a:pt x="160627" y="48188"/>
                    </a:cubicBezTo>
                    <a:cubicBezTo>
                      <a:pt x="169498" y="48188"/>
                      <a:pt x="176690" y="55379"/>
                      <a:pt x="176690" y="64251"/>
                    </a:cubicBezTo>
                    <a:cubicBezTo>
                      <a:pt x="176690" y="73122"/>
                      <a:pt x="169498" y="80313"/>
                      <a:pt x="160627" y="80313"/>
                    </a:cubicBezTo>
                    <a:close/>
                    <a:moveTo>
                      <a:pt x="240940" y="80313"/>
                    </a:moveTo>
                    <a:cubicBezTo>
                      <a:pt x="232069" y="80313"/>
                      <a:pt x="224878" y="73122"/>
                      <a:pt x="224878" y="64251"/>
                    </a:cubicBezTo>
                    <a:cubicBezTo>
                      <a:pt x="224878" y="55379"/>
                      <a:pt x="232069" y="48188"/>
                      <a:pt x="240940" y="48188"/>
                    </a:cubicBezTo>
                    <a:cubicBezTo>
                      <a:pt x="249812" y="48188"/>
                      <a:pt x="257003" y="55379"/>
                      <a:pt x="257003" y="64251"/>
                    </a:cubicBezTo>
                    <a:cubicBezTo>
                      <a:pt x="257003" y="73122"/>
                      <a:pt x="249812" y="80313"/>
                      <a:pt x="240940" y="80313"/>
                    </a:cubicBez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A620114-E67A-C955-A98B-BEECBFA75966}"/>
                  </a:ext>
                </a:extLst>
              </p:cNvPr>
              <p:cNvSpPr/>
              <p:nvPr/>
            </p:nvSpPr>
            <p:spPr>
              <a:xfrm>
                <a:off x="4249307" y="4733509"/>
                <a:ext cx="514006" cy="128501"/>
              </a:xfrm>
              <a:custGeom>
                <a:avLst/>
                <a:gdLst>
                  <a:gd name="connsiteX0" fmla="*/ 485254 w 514006"/>
                  <a:gd name="connsiteY0" fmla="*/ 0 h 128501"/>
                  <a:gd name="connsiteX1" fmla="*/ 28752 w 514006"/>
                  <a:gd name="connsiteY1" fmla="*/ 0 h 128501"/>
                  <a:gd name="connsiteX2" fmla="*/ 0 w 514006"/>
                  <a:gd name="connsiteY2" fmla="*/ 28752 h 128501"/>
                  <a:gd name="connsiteX3" fmla="*/ 0 w 514006"/>
                  <a:gd name="connsiteY3" fmla="*/ 99749 h 128501"/>
                  <a:gd name="connsiteX4" fmla="*/ 28752 w 514006"/>
                  <a:gd name="connsiteY4" fmla="*/ 128502 h 128501"/>
                  <a:gd name="connsiteX5" fmla="*/ 485254 w 514006"/>
                  <a:gd name="connsiteY5" fmla="*/ 128502 h 128501"/>
                  <a:gd name="connsiteX6" fmla="*/ 514006 w 514006"/>
                  <a:gd name="connsiteY6" fmla="*/ 99749 h 128501"/>
                  <a:gd name="connsiteX7" fmla="*/ 514006 w 514006"/>
                  <a:gd name="connsiteY7" fmla="*/ 28752 h 128501"/>
                  <a:gd name="connsiteX8" fmla="*/ 485254 w 514006"/>
                  <a:gd name="connsiteY8" fmla="*/ 0 h 128501"/>
                  <a:gd name="connsiteX9" fmla="*/ 80313 w 514006"/>
                  <a:gd name="connsiteY9" fmla="*/ 80313 h 128501"/>
                  <a:gd name="connsiteX10" fmla="*/ 64251 w 514006"/>
                  <a:gd name="connsiteY10" fmla="*/ 64251 h 128501"/>
                  <a:gd name="connsiteX11" fmla="*/ 80313 w 514006"/>
                  <a:gd name="connsiteY11" fmla="*/ 48188 h 128501"/>
                  <a:gd name="connsiteX12" fmla="*/ 96376 w 514006"/>
                  <a:gd name="connsiteY12" fmla="*/ 64251 h 128501"/>
                  <a:gd name="connsiteX13" fmla="*/ 80313 w 514006"/>
                  <a:gd name="connsiteY13" fmla="*/ 80313 h 128501"/>
                  <a:gd name="connsiteX14" fmla="*/ 160627 w 514006"/>
                  <a:gd name="connsiteY14" fmla="*/ 80313 h 128501"/>
                  <a:gd name="connsiteX15" fmla="*/ 144564 w 514006"/>
                  <a:gd name="connsiteY15" fmla="*/ 64251 h 128501"/>
                  <a:gd name="connsiteX16" fmla="*/ 160627 w 514006"/>
                  <a:gd name="connsiteY16" fmla="*/ 48188 h 128501"/>
                  <a:gd name="connsiteX17" fmla="*/ 176690 w 514006"/>
                  <a:gd name="connsiteY17" fmla="*/ 64251 h 128501"/>
                  <a:gd name="connsiteX18" fmla="*/ 160627 w 514006"/>
                  <a:gd name="connsiteY18" fmla="*/ 80313 h 128501"/>
                  <a:gd name="connsiteX19" fmla="*/ 240940 w 514006"/>
                  <a:gd name="connsiteY19" fmla="*/ 80313 h 128501"/>
                  <a:gd name="connsiteX20" fmla="*/ 224878 w 514006"/>
                  <a:gd name="connsiteY20" fmla="*/ 64251 h 128501"/>
                  <a:gd name="connsiteX21" fmla="*/ 240940 w 514006"/>
                  <a:gd name="connsiteY21" fmla="*/ 48188 h 128501"/>
                  <a:gd name="connsiteX22" fmla="*/ 257003 w 514006"/>
                  <a:gd name="connsiteY22" fmla="*/ 64251 h 128501"/>
                  <a:gd name="connsiteX23" fmla="*/ 240940 w 514006"/>
                  <a:gd name="connsiteY23" fmla="*/ 80313 h 1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4006" h="128501">
                    <a:moveTo>
                      <a:pt x="485254" y="0"/>
                    </a:moveTo>
                    <a:lnTo>
                      <a:pt x="28752" y="0"/>
                    </a:lnTo>
                    <a:cubicBezTo>
                      <a:pt x="12873" y="0"/>
                      <a:pt x="0" y="12873"/>
                      <a:pt x="0" y="28752"/>
                    </a:cubicBezTo>
                    <a:lnTo>
                      <a:pt x="0" y="99749"/>
                    </a:lnTo>
                    <a:cubicBezTo>
                      <a:pt x="0" y="115629"/>
                      <a:pt x="12873" y="128502"/>
                      <a:pt x="28752" y="128502"/>
                    </a:cubicBezTo>
                    <a:lnTo>
                      <a:pt x="485254" y="128502"/>
                    </a:lnTo>
                    <a:cubicBezTo>
                      <a:pt x="501133" y="128502"/>
                      <a:pt x="514006" y="115629"/>
                      <a:pt x="514006" y="99749"/>
                    </a:cubicBezTo>
                    <a:lnTo>
                      <a:pt x="514006" y="28752"/>
                    </a:lnTo>
                    <a:cubicBezTo>
                      <a:pt x="514006" y="12873"/>
                      <a:pt x="501133" y="0"/>
                      <a:pt x="485254" y="0"/>
                    </a:cubicBezTo>
                    <a:close/>
                    <a:moveTo>
                      <a:pt x="80313" y="80313"/>
                    </a:moveTo>
                    <a:cubicBezTo>
                      <a:pt x="71442" y="80313"/>
                      <a:pt x="64251" y="73122"/>
                      <a:pt x="64251" y="64251"/>
                    </a:cubicBezTo>
                    <a:cubicBezTo>
                      <a:pt x="64251" y="55379"/>
                      <a:pt x="71442" y="48188"/>
                      <a:pt x="80313" y="48188"/>
                    </a:cubicBezTo>
                    <a:cubicBezTo>
                      <a:pt x="89185" y="48188"/>
                      <a:pt x="96376" y="55379"/>
                      <a:pt x="96376" y="64251"/>
                    </a:cubicBezTo>
                    <a:cubicBezTo>
                      <a:pt x="96376" y="73122"/>
                      <a:pt x="89185" y="80313"/>
                      <a:pt x="80313" y="80313"/>
                    </a:cubicBezTo>
                    <a:close/>
                    <a:moveTo>
                      <a:pt x="160627" y="80313"/>
                    </a:moveTo>
                    <a:cubicBezTo>
                      <a:pt x="151755" y="80313"/>
                      <a:pt x="144564" y="73122"/>
                      <a:pt x="144564" y="64251"/>
                    </a:cubicBezTo>
                    <a:cubicBezTo>
                      <a:pt x="144564" y="55379"/>
                      <a:pt x="151755" y="48188"/>
                      <a:pt x="160627" y="48188"/>
                    </a:cubicBezTo>
                    <a:cubicBezTo>
                      <a:pt x="169498" y="48188"/>
                      <a:pt x="176690" y="55379"/>
                      <a:pt x="176690" y="64251"/>
                    </a:cubicBezTo>
                    <a:cubicBezTo>
                      <a:pt x="176690" y="73122"/>
                      <a:pt x="169498" y="80313"/>
                      <a:pt x="160627" y="80313"/>
                    </a:cubicBezTo>
                    <a:close/>
                    <a:moveTo>
                      <a:pt x="240940" y="80313"/>
                    </a:moveTo>
                    <a:cubicBezTo>
                      <a:pt x="232069" y="80313"/>
                      <a:pt x="224878" y="73122"/>
                      <a:pt x="224878" y="64251"/>
                    </a:cubicBezTo>
                    <a:cubicBezTo>
                      <a:pt x="224878" y="55379"/>
                      <a:pt x="232069" y="48188"/>
                      <a:pt x="240940" y="48188"/>
                    </a:cubicBezTo>
                    <a:cubicBezTo>
                      <a:pt x="249812" y="48188"/>
                      <a:pt x="257003" y="55379"/>
                      <a:pt x="257003" y="64251"/>
                    </a:cubicBezTo>
                    <a:cubicBezTo>
                      <a:pt x="257003" y="73122"/>
                      <a:pt x="249812" y="80313"/>
                      <a:pt x="240940" y="80313"/>
                    </a:cubicBez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0A91010-D04A-63A9-E62C-C7314FB77165}"/>
                  </a:ext>
                </a:extLst>
              </p:cNvPr>
              <p:cNvSpPr/>
              <p:nvPr/>
            </p:nvSpPr>
            <p:spPr>
              <a:xfrm>
                <a:off x="4249307" y="4572882"/>
                <a:ext cx="514006" cy="128501"/>
              </a:xfrm>
              <a:custGeom>
                <a:avLst/>
                <a:gdLst>
                  <a:gd name="connsiteX0" fmla="*/ 485254 w 514006"/>
                  <a:gd name="connsiteY0" fmla="*/ 0 h 128501"/>
                  <a:gd name="connsiteX1" fmla="*/ 28752 w 514006"/>
                  <a:gd name="connsiteY1" fmla="*/ 0 h 128501"/>
                  <a:gd name="connsiteX2" fmla="*/ 0 w 514006"/>
                  <a:gd name="connsiteY2" fmla="*/ 28752 h 128501"/>
                  <a:gd name="connsiteX3" fmla="*/ 0 w 514006"/>
                  <a:gd name="connsiteY3" fmla="*/ 99749 h 128501"/>
                  <a:gd name="connsiteX4" fmla="*/ 28752 w 514006"/>
                  <a:gd name="connsiteY4" fmla="*/ 128502 h 128501"/>
                  <a:gd name="connsiteX5" fmla="*/ 485254 w 514006"/>
                  <a:gd name="connsiteY5" fmla="*/ 128502 h 128501"/>
                  <a:gd name="connsiteX6" fmla="*/ 514006 w 514006"/>
                  <a:gd name="connsiteY6" fmla="*/ 99749 h 128501"/>
                  <a:gd name="connsiteX7" fmla="*/ 514006 w 514006"/>
                  <a:gd name="connsiteY7" fmla="*/ 28752 h 128501"/>
                  <a:gd name="connsiteX8" fmla="*/ 485254 w 514006"/>
                  <a:gd name="connsiteY8" fmla="*/ 0 h 128501"/>
                  <a:gd name="connsiteX9" fmla="*/ 80313 w 514006"/>
                  <a:gd name="connsiteY9" fmla="*/ 80313 h 128501"/>
                  <a:gd name="connsiteX10" fmla="*/ 64251 w 514006"/>
                  <a:gd name="connsiteY10" fmla="*/ 64251 h 128501"/>
                  <a:gd name="connsiteX11" fmla="*/ 80313 w 514006"/>
                  <a:gd name="connsiteY11" fmla="*/ 48188 h 128501"/>
                  <a:gd name="connsiteX12" fmla="*/ 96376 w 514006"/>
                  <a:gd name="connsiteY12" fmla="*/ 64251 h 128501"/>
                  <a:gd name="connsiteX13" fmla="*/ 80313 w 514006"/>
                  <a:gd name="connsiteY13" fmla="*/ 80313 h 128501"/>
                  <a:gd name="connsiteX14" fmla="*/ 160627 w 514006"/>
                  <a:gd name="connsiteY14" fmla="*/ 80313 h 128501"/>
                  <a:gd name="connsiteX15" fmla="*/ 144564 w 514006"/>
                  <a:gd name="connsiteY15" fmla="*/ 64251 h 128501"/>
                  <a:gd name="connsiteX16" fmla="*/ 160627 w 514006"/>
                  <a:gd name="connsiteY16" fmla="*/ 48188 h 128501"/>
                  <a:gd name="connsiteX17" fmla="*/ 176690 w 514006"/>
                  <a:gd name="connsiteY17" fmla="*/ 64251 h 128501"/>
                  <a:gd name="connsiteX18" fmla="*/ 160627 w 514006"/>
                  <a:gd name="connsiteY18" fmla="*/ 80313 h 128501"/>
                  <a:gd name="connsiteX19" fmla="*/ 240940 w 514006"/>
                  <a:gd name="connsiteY19" fmla="*/ 80313 h 128501"/>
                  <a:gd name="connsiteX20" fmla="*/ 224878 w 514006"/>
                  <a:gd name="connsiteY20" fmla="*/ 64251 h 128501"/>
                  <a:gd name="connsiteX21" fmla="*/ 240940 w 514006"/>
                  <a:gd name="connsiteY21" fmla="*/ 48188 h 128501"/>
                  <a:gd name="connsiteX22" fmla="*/ 257003 w 514006"/>
                  <a:gd name="connsiteY22" fmla="*/ 64251 h 128501"/>
                  <a:gd name="connsiteX23" fmla="*/ 240940 w 514006"/>
                  <a:gd name="connsiteY23" fmla="*/ 80313 h 1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4006" h="128501">
                    <a:moveTo>
                      <a:pt x="485254" y="0"/>
                    </a:moveTo>
                    <a:lnTo>
                      <a:pt x="28752" y="0"/>
                    </a:lnTo>
                    <a:cubicBezTo>
                      <a:pt x="12873" y="0"/>
                      <a:pt x="0" y="12873"/>
                      <a:pt x="0" y="28752"/>
                    </a:cubicBezTo>
                    <a:lnTo>
                      <a:pt x="0" y="99749"/>
                    </a:lnTo>
                    <a:cubicBezTo>
                      <a:pt x="0" y="115629"/>
                      <a:pt x="12873" y="128502"/>
                      <a:pt x="28752" y="128502"/>
                    </a:cubicBezTo>
                    <a:lnTo>
                      <a:pt x="485254" y="128502"/>
                    </a:lnTo>
                    <a:cubicBezTo>
                      <a:pt x="501133" y="128502"/>
                      <a:pt x="514006" y="115629"/>
                      <a:pt x="514006" y="99749"/>
                    </a:cubicBezTo>
                    <a:lnTo>
                      <a:pt x="514006" y="28752"/>
                    </a:lnTo>
                    <a:cubicBezTo>
                      <a:pt x="514006" y="12873"/>
                      <a:pt x="501133" y="0"/>
                      <a:pt x="485254" y="0"/>
                    </a:cubicBezTo>
                    <a:close/>
                    <a:moveTo>
                      <a:pt x="80313" y="80313"/>
                    </a:moveTo>
                    <a:cubicBezTo>
                      <a:pt x="71442" y="80313"/>
                      <a:pt x="64251" y="73122"/>
                      <a:pt x="64251" y="64251"/>
                    </a:cubicBezTo>
                    <a:cubicBezTo>
                      <a:pt x="64251" y="55379"/>
                      <a:pt x="71442" y="48188"/>
                      <a:pt x="80313" y="48188"/>
                    </a:cubicBezTo>
                    <a:cubicBezTo>
                      <a:pt x="89185" y="48188"/>
                      <a:pt x="96376" y="55379"/>
                      <a:pt x="96376" y="64251"/>
                    </a:cubicBezTo>
                    <a:cubicBezTo>
                      <a:pt x="96376" y="73122"/>
                      <a:pt x="89185" y="80313"/>
                      <a:pt x="80313" y="80313"/>
                    </a:cubicBezTo>
                    <a:close/>
                    <a:moveTo>
                      <a:pt x="160627" y="80313"/>
                    </a:moveTo>
                    <a:cubicBezTo>
                      <a:pt x="151755" y="80313"/>
                      <a:pt x="144564" y="73122"/>
                      <a:pt x="144564" y="64251"/>
                    </a:cubicBezTo>
                    <a:cubicBezTo>
                      <a:pt x="144564" y="55379"/>
                      <a:pt x="151755" y="48188"/>
                      <a:pt x="160627" y="48188"/>
                    </a:cubicBezTo>
                    <a:cubicBezTo>
                      <a:pt x="169498" y="48188"/>
                      <a:pt x="176690" y="55379"/>
                      <a:pt x="176690" y="64251"/>
                    </a:cubicBezTo>
                    <a:cubicBezTo>
                      <a:pt x="176690" y="73122"/>
                      <a:pt x="169498" y="80313"/>
                      <a:pt x="160627" y="80313"/>
                    </a:cubicBezTo>
                    <a:close/>
                    <a:moveTo>
                      <a:pt x="240940" y="80313"/>
                    </a:moveTo>
                    <a:cubicBezTo>
                      <a:pt x="232069" y="80313"/>
                      <a:pt x="224878" y="73122"/>
                      <a:pt x="224878" y="64251"/>
                    </a:cubicBezTo>
                    <a:cubicBezTo>
                      <a:pt x="224878" y="55379"/>
                      <a:pt x="232069" y="48188"/>
                      <a:pt x="240940" y="48188"/>
                    </a:cubicBezTo>
                    <a:cubicBezTo>
                      <a:pt x="249812" y="48188"/>
                      <a:pt x="257003" y="55379"/>
                      <a:pt x="257003" y="64251"/>
                    </a:cubicBezTo>
                    <a:cubicBezTo>
                      <a:pt x="257003" y="73122"/>
                      <a:pt x="249812" y="80313"/>
                      <a:pt x="240940" y="80313"/>
                    </a:cubicBez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4937D0-F075-EDF5-2E3A-9C5D6E1D6FDD}"/>
                </a:ext>
              </a:extLst>
            </p:cNvPr>
            <p:cNvSpPr txBox="1"/>
            <p:nvPr/>
          </p:nvSpPr>
          <p:spPr>
            <a:xfrm>
              <a:off x="4721725" y="5195603"/>
              <a:ext cx="1010220" cy="1911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6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Resource Server</a:t>
              </a:r>
              <a:endParaRPr lang="en-GB" sz="1600" i="1" dirty="0">
                <a:solidFill>
                  <a:srgbClr val="3A20A0"/>
                </a:solidFill>
                <a:latin typeface="Aptos Display" panose="020B0004020202020204" pitchFamily="34" charset="0"/>
              </a:endParaRP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BB404B-F185-450D-3B11-64B73156FD75}"/>
              </a:ext>
            </a:extLst>
          </p:cNvPr>
          <p:cNvCxnSpPr/>
          <p:nvPr/>
        </p:nvCxnSpPr>
        <p:spPr>
          <a:xfrm flipV="1">
            <a:off x="3541486" y="1465943"/>
            <a:ext cx="2264228" cy="42091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1063ED-D130-A5A4-1E7C-2817095B0768}"/>
              </a:ext>
            </a:extLst>
          </p:cNvPr>
          <p:cNvCxnSpPr>
            <a:cxnSpLocks/>
          </p:cNvCxnSpPr>
          <p:nvPr/>
        </p:nvCxnSpPr>
        <p:spPr>
          <a:xfrm flipV="1">
            <a:off x="3564443" y="1852990"/>
            <a:ext cx="2241271" cy="94214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BA9C8C1-87DB-41FD-7038-3D5B2D1B12DB}"/>
              </a:ext>
            </a:extLst>
          </p:cNvPr>
          <p:cNvSpPr txBox="1"/>
          <p:nvPr/>
        </p:nvSpPr>
        <p:spPr>
          <a:xfrm>
            <a:off x="4175276" y="1832001"/>
            <a:ext cx="69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 Display" panose="020B0004020202020204" pitchFamily="34" charset="0"/>
              </a:rPr>
              <a:t>OLTP</a:t>
            </a:r>
          </a:p>
        </p:txBody>
      </p:sp>
    </p:spTree>
    <p:extLst>
      <p:ext uri="{BB962C8B-B14F-4D97-AF65-F5344CB8AC3E}">
        <p14:creationId xmlns:p14="http://schemas.microsoft.com/office/powerpoint/2010/main" val="2819317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0B217A3-BF2F-45BA-D734-E9B9D3ABEC43}"/>
              </a:ext>
            </a:extLst>
          </p:cNvPr>
          <p:cNvGrpSpPr/>
          <p:nvPr/>
        </p:nvGrpSpPr>
        <p:grpSpPr>
          <a:xfrm>
            <a:off x="362857" y="425752"/>
            <a:ext cx="8263467" cy="6432248"/>
            <a:chOff x="362857" y="425752"/>
            <a:chExt cx="8263467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362857" y="425752"/>
              <a:ext cx="8263467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68C381C-1D98-12F5-70F8-01DE29622CAB}"/>
                </a:ext>
              </a:extLst>
            </p:cNvPr>
            <p:cNvGrpSpPr/>
            <p:nvPr/>
          </p:nvGrpSpPr>
          <p:grpSpPr>
            <a:xfrm>
              <a:off x="853213" y="514094"/>
              <a:ext cx="7187701" cy="6208353"/>
              <a:chOff x="853213" y="514094"/>
              <a:chExt cx="7187701" cy="6208353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CAC66126-2265-384D-461E-171DFAC5C5F6}"/>
                  </a:ext>
                </a:extLst>
              </p:cNvPr>
              <p:cNvSpPr/>
              <p:nvPr/>
            </p:nvSpPr>
            <p:spPr>
              <a:xfrm>
                <a:off x="1431595" y="4457373"/>
                <a:ext cx="1030571" cy="944874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3FCD61A-B3BA-7014-4FD0-17F3A1F958AE}"/>
                  </a:ext>
                </a:extLst>
              </p:cNvPr>
              <p:cNvSpPr/>
              <p:nvPr/>
            </p:nvSpPr>
            <p:spPr>
              <a:xfrm>
                <a:off x="1106757" y="2328632"/>
                <a:ext cx="1678198" cy="3551084"/>
              </a:xfrm>
              <a:prstGeom prst="roundRect">
                <a:avLst>
                  <a:gd name="adj" fmla="val 7511"/>
                </a:avLst>
              </a:prstGeom>
              <a:noFill/>
              <a:ln w="25400"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0"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0CBAFA-B9F8-6F3B-334B-8228FB7F0364}"/>
                  </a:ext>
                </a:extLst>
              </p:cNvPr>
              <p:cNvSpPr txBox="1"/>
              <p:nvPr/>
            </p:nvSpPr>
            <p:spPr>
              <a:xfrm>
                <a:off x="1429658" y="2161870"/>
                <a:ext cx="11273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Arial Nova" panose="020F0502020204030204" pitchFamily="34" charset="0"/>
                    <a:ea typeface="+mn-ea"/>
                    <a:cs typeface="+mn-cs"/>
                  </a:rPr>
                  <a:t>Client Apps</a:t>
                </a:r>
              </a:p>
            </p:txBody>
          </p:sp>
          <p:sp>
            <p:nvSpPr>
              <p:cNvPr id="21" name="Graphic 19" descr="Browser window with solid fill">
                <a:extLst>
                  <a:ext uri="{FF2B5EF4-FFF2-40B4-BE49-F238E27FC236}">
                    <a16:creationId xmlns:a16="http://schemas.microsoft.com/office/drawing/2014/main" id="{8A60BF75-D8F1-16E9-C8AF-59DFD648386C}"/>
                  </a:ext>
                </a:extLst>
              </p:cNvPr>
              <p:cNvSpPr/>
              <p:nvPr/>
            </p:nvSpPr>
            <p:spPr>
              <a:xfrm>
                <a:off x="1703299" y="4791128"/>
                <a:ext cx="529309" cy="410214"/>
              </a:xfrm>
              <a:custGeom>
                <a:avLst/>
                <a:gdLst>
                  <a:gd name="connsiteX0" fmla="*/ 0 w 762000"/>
                  <a:gd name="connsiteY0" fmla="*/ 0 h 590550"/>
                  <a:gd name="connsiteX1" fmla="*/ 0 w 762000"/>
                  <a:gd name="connsiteY1" fmla="*/ 590550 h 590550"/>
                  <a:gd name="connsiteX2" fmla="*/ 762000 w 762000"/>
                  <a:gd name="connsiteY2" fmla="*/ 590550 h 590550"/>
                  <a:gd name="connsiteX3" fmla="*/ 762000 w 762000"/>
                  <a:gd name="connsiteY3" fmla="*/ 0 h 590550"/>
                  <a:gd name="connsiteX4" fmla="*/ 657225 w 762000"/>
                  <a:gd name="connsiteY4" fmla="*/ 57150 h 590550"/>
                  <a:gd name="connsiteX5" fmla="*/ 676275 w 762000"/>
                  <a:gd name="connsiteY5" fmla="*/ 76200 h 590550"/>
                  <a:gd name="connsiteX6" fmla="*/ 657225 w 762000"/>
                  <a:gd name="connsiteY6" fmla="*/ 95250 h 590550"/>
                  <a:gd name="connsiteX7" fmla="*/ 638175 w 762000"/>
                  <a:gd name="connsiteY7" fmla="*/ 76200 h 590550"/>
                  <a:gd name="connsiteX8" fmla="*/ 657225 w 762000"/>
                  <a:gd name="connsiteY8" fmla="*/ 57150 h 590550"/>
                  <a:gd name="connsiteX9" fmla="*/ 590550 w 762000"/>
                  <a:gd name="connsiteY9" fmla="*/ 57150 h 590550"/>
                  <a:gd name="connsiteX10" fmla="*/ 609600 w 762000"/>
                  <a:gd name="connsiteY10" fmla="*/ 76200 h 590550"/>
                  <a:gd name="connsiteX11" fmla="*/ 590550 w 762000"/>
                  <a:gd name="connsiteY11" fmla="*/ 95250 h 590550"/>
                  <a:gd name="connsiteX12" fmla="*/ 571500 w 762000"/>
                  <a:gd name="connsiteY12" fmla="*/ 76200 h 590550"/>
                  <a:gd name="connsiteX13" fmla="*/ 590550 w 762000"/>
                  <a:gd name="connsiteY13" fmla="*/ 57150 h 590550"/>
                  <a:gd name="connsiteX14" fmla="*/ 523875 w 762000"/>
                  <a:gd name="connsiteY14" fmla="*/ 57150 h 590550"/>
                  <a:gd name="connsiteX15" fmla="*/ 542925 w 762000"/>
                  <a:gd name="connsiteY15" fmla="*/ 76200 h 590550"/>
                  <a:gd name="connsiteX16" fmla="*/ 523875 w 762000"/>
                  <a:gd name="connsiteY16" fmla="*/ 95250 h 590550"/>
                  <a:gd name="connsiteX17" fmla="*/ 504825 w 762000"/>
                  <a:gd name="connsiteY17" fmla="*/ 76200 h 590550"/>
                  <a:gd name="connsiteX18" fmla="*/ 523875 w 762000"/>
                  <a:gd name="connsiteY18" fmla="*/ 57150 h 590550"/>
                  <a:gd name="connsiteX19" fmla="*/ 704850 w 762000"/>
                  <a:gd name="connsiteY19" fmla="*/ 533400 h 590550"/>
                  <a:gd name="connsiteX20" fmla="*/ 57150 w 762000"/>
                  <a:gd name="connsiteY20" fmla="*/ 533400 h 590550"/>
                  <a:gd name="connsiteX21" fmla="*/ 57150 w 762000"/>
                  <a:gd name="connsiteY21" fmla="*/ 152400 h 590550"/>
                  <a:gd name="connsiteX22" fmla="*/ 704850 w 762000"/>
                  <a:gd name="connsiteY22" fmla="*/ 152400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62000" h="590550">
                    <a:moveTo>
                      <a:pt x="0" y="0"/>
                    </a:moveTo>
                    <a:lnTo>
                      <a:pt x="0" y="590550"/>
                    </a:lnTo>
                    <a:lnTo>
                      <a:pt x="762000" y="590550"/>
                    </a:lnTo>
                    <a:lnTo>
                      <a:pt x="762000" y="0"/>
                    </a:lnTo>
                    <a:close/>
                    <a:moveTo>
                      <a:pt x="657225" y="57150"/>
                    </a:moveTo>
                    <a:cubicBezTo>
                      <a:pt x="667746" y="57150"/>
                      <a:pt x="676275" y="65679"/>
                      <a:pt x="676275" y="76200"/>
                    </a:cubicBezTo>
                    <a:cubicBezTo>
                      <a:pt x="676275" y="86721"/>
                      <a:pt x="667746" y="95250"/>
                      <a:pt x="657225" y="95250"/>
                    </a:cubicBezTo>
                    <a:cubicBezTo>
                      <a:pt x="646704" y="95250"/>
                      <a:pt x="638175" y="86721"/>
                      <a:pt x="638175" y="76200"/>
                    </a:cubicBezTo>
                    <a:cubicBezTo>
                      <a:pt x="638175" y="65679"/>
                      <a:pt x="646704" y="57150"/>
                      <a:pt x="657225" y="57150"/>
                    </a:cubicBezTo>
                    <a:close/>
                    <a:moveTo>
                      <a:pt x="590550" y="57150"/>
                    </a:moveTo>
                    <a:cubicBezTo>
                      <a:pt x="601071" y="57150"/>
                      <a:pt x="609600" y="65679"/>
                      <a:pt x="609600" y="76200"/>
                    </a:cubicBezTo>
                    <a:cubicBezTo>
                      <a:pt x="609600" y="86721"/>
                      <a:pt x="601071" y="95250"/>
                      <a:pt x="590550" y="95250"/>
                    </a:cubicBezTo>
                    <a:cubicBezTo>
                      <a:pt x="580029" y="95250"/>
                      <a:pt x="571500" y="86721"/>
                      <a:pt x="571500" y="76200"/>
                    </a:cubicBezTo>
                    <a:cubicBezTo>
                      <a:pt x="571500" y="65679"/>
                      <a:pt x="580029" y="57150"/>
                      <a:pt x="590550" y="57150"/>
                    </a:cubicBezTo>
                    <a:close/>
                    <a:moveTo>
                      <a:pt x="523875" y="57150"/>
                    </a:moveTo>
                    <a:cubicBezTo>
                      <a:pt x="534396" y="57150"/>
                      <a:pt x="542925" y="65679"/>
                      <a:pt x="542925" y="76200"/>
                    </a:cubicBezTo>
                    <a:cubicBezTo>
                      <a:pt x="542925" y="86721"/>
                      <a:pt x="534396" y="95250"/>
                      <a:pt x="523875" y="95250"/>
                    </a:cubicBezTo>
                    <a:cubicBezTo>
                      <a:pt x="513354" y="95250"/>
                      <a:pt x="504825" y="86721"/>
                      <a:pt x="504825" y="76200"/>
                    </a:cubicBezTo>
                    <a:cubicBezTo>
                      <a:pt x="504825" y="65679"/>
                      <a:pt x="513354" y="57150"/>
                      <a:pt x="523875" y="57150"/>
                    </a:cubicBezTo>
                    <a:close/>
                    <a:moveTo>
                      <a:pt x="704850" y="533400"/>
                    </a:moveTo>
                    <a:lnTo>
                      <a:pt x="57150" y="533400"/>
                    </a:lnTo>
                    <a:lnTo>
                      <a:pt x="57150" y="152400"/>
                    </a:lnTo>
                    <a:lnTo>
                      <a:pt x="704850" y="15240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7FA35DB-AE55-182F-5F86-2C2606FCE3C7}"/>
                  </a:ext>
                </a:extLst>
              </p:cNvPr>
              <p:cNvSpPr/>
              <p:nvPr/>
            </p:nvSpPr>
            <p:spPr>
              <a:xfrm>
                <a:off x="1400417" y="2752211"/>
                <a:ext cx="1030571" cy="1140035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2" name="Graphic 8" descr="A smartphone">
                <a:extLst>
                  <a:ext uri="{FF2B5EF4-FFF2-40B4-BE49-F238E27FC236}">
                    <a16:creationId xmlns:a16="http://schemas.microsoft.com/office/drawing/2014/main" id="{736E4B41-5FDD-277E-4D33-85D24FCAC194}"/>
                  </a:ext>
                </a:extLst>
              </p:cNvPr>
              <p:cNvGrpSpPr/>
              <p:nvPr/>
            </p:nvGrpSpPr>
            <p:grpSpPr>
              <a:xfrm>
                <a:off x="1787896" y="3046169"/>
                <a:ext cx="315918" cy="632671"/>
                <a:chOff x="2189080" y="2808199"/>
                <a:chExt cx="503683" cy="1008697"/>
              </a:xfr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2FCDB703-12FC-D7C4-7E1B-B0DE3DAF6439}"/>
                    </a:ext>
                  </a:extLst>
                </p:cNvPr>
                <p:cNvSpPr/>
                <p:nvPr/>
              </p:nvSpPr>
              <p:spPr>
                <a:xfrm>
                  <a:off x="2189080" y="2808199"/>
                  <a:ext cx="503683" cy="1008697"/>
                </a:xfrm>
                <a:custGeom>
                  <a:avLst/>
                  <a:gdLst>
                    <a:gd name="connsiteX0" fmla="*/ 441152 w 503683"/>
                    <a:gd name="connsiteY0" fmla="*/ 0 h 1008697"/>
                    <a:gd name="connsiteX1" fmla="*/ 62531 w 503683"/>
                    <a:gd name="connsiteY1" fmla="*/ 0 h 1008697"/>
                    <a:gd name="connsiteX2" fmla="*/ 0 w 503683"/>
                    <a:gd name="connsiteY2" fmla="*/ 62531 h 1008697"/>
                    <a:gd name="connsiteX3" fmla="*/ 0 w 503683"/>
                    <a:gd name="connsiteY3" fmla="*/ 946167 h 1008697"/>
                    <a:gd name="connsiteX4" fmla="*/ 62531 w 503683"/>
                    <a:gd name="connsiteY4" fmla="*/ 1008698 h 1008697"/>
                    <a:gd name="connsiteX5" fmla="*/ 441152 w 503683"/>
                    <a:gd name="connsiteY5" fmla="*/ 1008698 h 1008697"/>
                    <a:gd name="connsiteX6" fmla="*/ 503683 w 503683"/>
                    <a:gd name="connsiteY6" fmla="*/ 946167 h 1008697"/>
                    <a:gd name="connsiteX7" fmla="*/ 503683 w 503683"/>
                    <a:gd name="connsiteY7" fmla="*/ 62531 h 1008697"/>
                    <a:gd name="connsiteX8" fmla="*/ 441152 w 503683"/>
                    <a:gd name="connsiteY8" fmla="*/ 0 h 1008697"/>
                    <a:gd name="connsiteX9" fmla="*/ 460754 w 503683"/>
                    <a:gd name="connsiteY9" fmla="*/ 907540 h 1008697"/>
                    <a:gd name="connsiteX10" fmla="*/ 398223 w 503683"/>
                    <a:gd name="connsiteY10" fmla="*/ 970071 h 1008697"/>
                    <a:gd name="connsiteX11" fmla="*/ 105460 w 503683"/>
                    <a:gd name="connsiteY11" fmla="*/ 970071 h 1008697"/>
                    <a:gd name="connsiteX12" fmla="*/ 42929 w 503683"/>
                    <a:gd name="connsiteY12" fmla="*/ 907540 h 1008697"/>
                    <a:gd name="connsiteX13" fmla="*/ 42929 w 503683"/>
                    <a:gd name="connsiteY13" fmla="*/ 101151 h 1008697"/>
                    <a:gd name="connsiteX14" fmla="*/ 105460 w 503683"/>
                    <a:gd name="connsiteY14" fmla="*/ 38620 h 1008697"/>
                    <a:gd name="connsiteX15" fmla="*/ 128691 w 503683"/>
                    <a:gd name="connsiteY15" fmla="*/ 38620 h 1008697"/>
                    <a:gd name="connsiteX16" fmla="*/ 169685 w 503683"/>
                    <a:gd name="connsiteY16" fmla="*/ 78119 h 1008697"/>
                    <a:gd name="connsiteX17" fmla="*/ 331494 w 503683"/>
                    <a:gd name="connsiteY17" fmla="*/ 78119 h 1008697"/>
                    <a:gd name="connsiteX18" fmla="*/ 372488 w 503683"/>
                    <a:gd name="connsiteY18" fmla="*/ 38620 h 1008697"/>
                    <a:gd name="connsiteX19" fmla="*/ 398210 w 503683"/>
                    <a:gd name="connsiteY19" fmla="*/ 38620 h 1008697"/>
                    <a:gd name="connsiteX20" fmla="*/ 460740 w 503683"/>
                    <a:gd name="connsiteY20" fmla="*/ 101151 h 1008697"/>
                    <a:gd name="connsiteX21" fmla="*/ 460740 w 503683"/>
                    <a:gd name="connsiteY21" fmla="*/ 907540 h 1008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3683" h="1008697">
                      <a:moveTo>
                        <a:pt x="441152" y="0"/>
                      </a:moveTo>
                      <a:lnTo>
                        <a:pt x="62531" y="0"/>
                      </a:lnTo>
                      <a:cubicBezTo>
                        <a:pt x="28000" y="0"/>
                        <a:pt x="0" y="27993"/>
                        <a:pt x="0" y="62531"/>
                      </a:cubicBezTo>
                      <a:lnTo>
                        <a:pt x="0" y="946167"/>
                      </a:lnTo>
                      <a:cubicBezTo>
                        <a:pt x="0" y="980698"/>
                        <a:pt x="27993" y="1008698"/>
                        <a:pt x="62531" y="1008698"/>
                      </a:cubicBezTo>
                      <a:lnTo>
                        <a:pt x="441152" y="1008698"/>
                      </a:lnTo>
                      <a:cubicBezTo>
                        <a:pt x="475684" y="1008698"/>
                        <a:pt x="503683" y="980705"/>
                        <a:pt x="503683" y="946167"/>
                      </a:cubicBezTo>
                      <a:lnTo>
                        <a:pt x="503683" y="62531"/>
                      </a:lnTo>
                      <a:cubicBezTo>
                        <a:pt x="503683" y="27993"/>
                        <a:pt x="475684" y="0"/>
                        <a:pt x="441152" y="0"/>
                      </a:cubicBezTo>
                      <a:close/>
                      <a:moveTo>
                        <a:pt x="460754" y="907540"/>
                      </a:moveTo>
                      <a:cubicBezTo>
                        <a:pt x="460754" y="942071"/>
                        <a:pt x="432761" y="970071"/>
                        <a:pt x="398223" y="970071"/>
                      </a:cubicBezTo>
                      <a:lnTo>
                        <a:pt x="105460" y="970071"/>
                      </a:lnTo>
                      <a:cubicBezTo>
                        <a:pt x="70929" y="970071"/>
                        <a:pt x="42929" y="942078"/>
                        <a:pt x="42929" y="907540"/>
                      </a:cubicBezTo>
                      <a:lnTo>
                        <a:pt x="42929" y="101151"/>
                      </a:lnTo>
                      <a:cubicBezTo>
                        <a:pt x="42929" y="66620"/>
                        <a:pt x="70922" y="38620"/>
                        <a:pt x="105460" y="38620"/>
                      </a:cubicBezTo>
                      <a:lnTo>
                        <a:pt x="128691" y="38620"/>
                      </a:lnTo>
                      <a:cubicBezTo>
                        <a:pt x="129500" y="60569"/>
                        <a:pt x="147538" y="78119"/>
                        <a:pt x="169685" y="78119"/>
                      </a:cubicBezTo>
                      <a:lnTo>
                        <a:pt x="331494" y="78119"/>
                      </a:lnTo>
                      <a:cubicBezTo>
                        <a:pt x="353641" y="78119"/>
                        <a:pt x="371678" y="60569"/>
                        <a:pt x="372488" y="38620"/>
                      </a:cubicBezTo>
                      <a:lnTo>
                        <a:pt x="398210" y="38620"/>
                      </a:lnTo>
                      <a:cubicBezTo>
                        <a:pt x="432741" y="38620"/>
                        <a:pt x="460740" y="66613"/>
                        <a:pt x="460740" y="101151"/>
                      </a:cubicBezTo>
                      <a:lnTo>
                        <a:pt x="460740" y="907540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" name="Graphic 8" descr="A smartphone">
                  <a:extLst>
                    <a:ext uri="{FF2B5EF4-FFF2-40B4-BE49-F238E27FC236}">
                      <a16:creationId xmlns:a16="http://schemas.microsoft.com/office/drawing/2014/main" id="{0136FB76-AA92-1F27-8F23-7A614189755C}"/>
                    </a:ext>
                  </a:extLst>
                </p:cNvPr>
                <p:cNvGrpSpPr/>
                <p:nvPr/>
              </p:nvGrpSpPr>
              <p:grpSpPr>
                <a:xfrm>
                  <a:off x="2405235" y="3529422"/>
                  <a:ext cx="70606" cy="132532"/>
                  <a:chOff x="2405235" y="3529422"/>
                  <a:chExt cx="70606" cy="132532"/>
                </a:xfrm>
                <a:grpFill/>
              </p:grpSpPr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E957520D-E25C-CACA-18BE-AE3F27A46088}"/>
                      </a:ext>
                    </a:extLst>
                  </p:cNvPr>
                  <p:cNvSpPr/>
                  <p:nvPr/>
                </p:nvSpPr>
                <p:spPr>
                  <a:xfrm>
                    <a:off x="2406905" y="3642471"/>
                    <a:ext cx="19542" cy="19482"/>
                  </a:xfrm>
                  <a:custGeom>
                    <a:avLst/>
                    <a:gdLst>
                      <a:gd name="connsiteX0" fmla="*/ 19104 w 19542"/>
                      <a:gd name="connsiteY0" fmla="*/ 6833 h 19482"/>
                      <a:gd name="connsiteX1" fmla="*/ 484 w 19542"/>
                      <a:gd name="connsiteY1" fmla="*/ 11965 h 19482"/>
                      <a:gd name="connsiteX2" fmla="*/ 19104 w 19542"/>
                      <a:gd name="connsiteY2" fmla="*/ 6833 h 1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542" h="19482">
                        <a:moveTo>
                          <a:pt x="19104" y="6833"/>
                        </a:moveTo>
                        <a:cubicBezTo>
                          <a:pt x="16236" y="-5215"/>
                          <a:pt x="-3297" y="41"/>
                          <a:pt x="484" y="11965"/>
                        </a:cubicBezTo>
                        <a:cubicBezTo>
                          <a:pt x="3516" y="24898"/>
                          <a:pt x="22658" y="19807"/>
                          <a:pt x="19104" y="6833"/>
                        </a:cubicBezTo>
                        <a:close/>
                      </a:path>
                    </a:pathLst>
                  </a:custGeom>
                  <a:gradFill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71D99C5E-A501-FBDE-7236-170028B203A8}"/>
                      </a:ext>
                    </a:extLst>
                  </p:cNvPr>
                  <p:cNvSpPr/>
                  <p:nvPr/>
                </p:nvSpPr>
                <p:spPr>
                  <a:xfrm>
                    <a:off x="2456307" y="3642497"/>
                    <a:ext cx="19533" cy="19444"/>
                  </a:xfrm>
                  <a:custGeom>
                    <a:avLst/>
                    <a:gdLst>
                      <a:gd name="connsiteX0" fmla="*/ 19232 w 19533"/>
                      <a:gd name="connsiteY0" fmla="*/ 7350 h 19444"/>
                      <a:gd name="connsiteX1" fmla="*/ 481 w 19533"/>
                      <a:gd name="connsiteY1" fmla="*/ 11940 h 19444"/>
                      <a:gd name="connsiteX2" fmla="*/ 19232 w 19533"/>
                      <a:gd name="connsiteY2" fmla="*/ 7350 h 1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533" h="19444">
                        <a:moveTo>
                          <a:pt x="19232" y="7350"/>
                        </a:moveTo>
                        <a:cubicBezTo>
                          <a:pt x="16947" y="-5219"/>
                          <a:pt x="-3355" y="-328"/>
                          <a:pt x="481" y="11940"/>
                        </a:cubicBezTo>
                        <a:cubicBezTo>
                          <a:pt x="3328" y="24550"/>
                          <a:pt x="22127" y="20077"/>
                          <a:pt x="19232" y="7350"/>
                        </a:cubicBezTo>
                        <a:close/>
                      </a:path>
                    </a:pathLst>
                  </a:custGeom>
                  <a:gradFill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BB8DC25D-9D39-786D-B852-D94D0D3AA646}"/>
                      </a:ext>
                    </a:extLst>
                  </p:cNvPr>
                  <p:cNvSpPr/>
                  <p:nvPr/>
                </p:nvSpPr>
                <p:spPr>
                  <a:xfrm>
                    <a:off x="2405235" y="3529422"/>
                    <a:ext cx="70426" cy="95558"/>
                  </a:xfrm>
                  <a:custGeom>
                    <a:avLst/>
                    <a:gdLst>
                      <a:gd name="connsiteX0" fmla="*/ 56445 w 70426"/>
                      <a:gd name="connsiteY0" fmla="*/ 29215 h 95558"/>
                      <a:gd name="connsiteX1" fmla="*/ 50263 w 70426"/>
                      <a:gd name="connsiteY1" fmla="*/ 5168 h 95558"/>
                      <a:gd name="connsiteX2" fmla="*/ 31162 w 70426"/>
                      <a:gd name="connsiteY2" fmla="*/ 811 h 95558"/>
                      <a:gd name="connsiteX3" fmla="*/ 14195 w 70426"/>
                      <a:gd name="connsiteY3" fmla="*/ 28982 h 95558"/>
                      <a:gd name="connsiteX4" fmla="*/ 8357 w 70426"/>
                      <a:gd name="connsiteY4" fmla="*/ 28955 h 95558"/>
                      <a:gd name="connsiteX5" fmla="*/ 1455 w 70426"/>
                      <a:gd name="connsiteY5" fmla="*/ 35857 h 95558"/>
                      <a:gd name="connsiteX6" fmla="*/ 0 w 70426"/>
                      <a:gd name="connsiteY6" fmla="*/ 86799 h 95558"/>
                      <a:gd name="connsiteX7" fmla="*/ 6813 w 70426"/>
                      <a:gd name="connsiteY7" fmla="*/ 93612 h 95558"/>
                      <a:gd name="connsiteX8" fmla="*/ 59299 w 70426"/>
                      <a:gd name="connsiteY8" fmla="*/ 94868 h 95558"/>
                      <a:gd name="connsiteX9" fmla="*/ 65598 w 70426"/>
                      <a:gd name="connsiteY9" fmla="*/ 90072 h 95558"/>
                      <a:gd name="connsiteX10" fmla="*/ 69776 w 70426"/>
                      <a:gd name="connsiteY10" fmla="*/ 64584 h 95558"/>
                      <a:gd name="connsiteX11" fmla="*/ 67464 w 70426"/>
                      <a:gd name="connsiteY11" fmla="*/ 36865 h 95558"/>
                      <a:gd name="connsiteX12" fmla="*/ 56445 w 70426"/>
                      <a:gd name="connsiteY12" fmla="*/ 29215 h 95558"/>
                      <a:gd name="connsiteX13" fmla="*/ 33632 w 70426"/>
                      <a:gd name="connsiteY13" fmla="*/ 9765 h 95558"/>
                      <a:gd name="connsiteX14" fmla="*/ 47148 w 70426"/>
                      <a:gd name="connsiteY14" fmla="*/ 28413 h 95558"/>
                      <a:gd name="connsiteX15" fmla="*/ 46517 w 70426"/>
                      <a:gd name="connsiteY15" fmla="*/ 28406 h 95558"/>
                      <a:gd name="connsiteX16" fmla="*/ 30421 w 70426"/>
                      <a:gd name="connsiteY16" fmla="*/ 29078 h 95558"/>
                      <a:gd name="connsiteX17" fmla="*/ 23245 w 70426"/>
                      <a:gd name="connsiteY17" fmla="*/ 29016 h 95558"/>
                      <a:gd name="connsiteX18" fmla="*/ 33632 w 70426"/>
                      <a:gd name="connsiteY18" fmla="*/ 9765 h 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70426" h="95558">
                        <a:moveTo>
                          <a:pt x="56445" y="29215"/>
                        </a:moveTo>
                        <a:cubicBezTo>
                          <a:pt x="57275" y="20811"/>
                          <a:pt x="56438" y="11343"/>
                          <a:pt x="50263" y="5168"/>
                        </a:cubicBezTo>
                        <a:cubicBezTo>
                          <a:pt x="45255" y="159"/>
                          <a:pt x="37831" y="-1014"/>
                          <a:pt x="31162" y="811"/>
                        </a:cubicBezTo>
                        <a:cubicBezTo>
                          <a:pt x="18408" y="4296"/>
                          <a:pt x="10003" y="17147"/>
                          <a:pt x="14195" y="28982"/>
                        </a:cubicBezTo>
                        <a:cubicBezTo>
                          <a:pt x="12247" y="28975"/>
                          <a:pt x="10305" y="28955"/>
                          <a:pt x="8357" y="28955"/>
                        </a:cubicBezTo>
                        <a:cubicBezTo>
                          <a:pt x="4624" y="28961"/>
                          <a:pt x="1461" y="32111"/>
                          <a:pt x="1455" y="35857"/>
                        </a:cubicBezTo>
                        <a:cubicBezTo>
                          <a:pt x="1420" y="52851"/>
                          <a:pt x="27" y="69805"/>
                          <a:pt x="0" y="86799"/>
                        </a:cubicBezTo>
                        <a:cubicBezTo>
                          <a:pt x="-7" y="90703"/>
                          <a:pt x="3142" y="93310"/>
                          <a:pt x="6813" y="93612"/>
                        </a:cubicBezTo>
                        <a:cubicBezTo>
                          <a:pt x="24295" y="95046"/>
                          <a:pt x="41776" y="96432"/>
                          <a:pt x="59299" y="94868"/>
                        </a:cubicBezTo>
                        <a:cubicBezTo>
                          <a:pt x="62277" y="94600"/>
                          <a:pt x="64692" y="93008"/>
                          <a:pt x="65598" y="90072"/>
                        </a:cubicBezTo>
                        <a:cubicBezTo>
                          <a:pt x="68109" y="81907"/>
                          <a:pt x="69069" y="73057"/>
                          <a:pt x="69776" y="64584"/>
                        </a:cubicBezTo>
                        <a:cubicBezTo>
                          <a:pt x="70503" y="55836"/>
                          <a:pt x="71450" y="45016"/>
                          <a:pt x="67464" y="36865"/>
                        </a:cubicBezTo>
                        <a:cubicBezTo>
                          <a:pt x="65206" y="32255"/>
                          <a:pt x="61056" y="30169"/>
                          <a:pt x="56445" y="29215"/>
                        </a:cubicBezTo>
                        <a:close/>
                        <a:moveTo>
                          <a:pt x="33632" y="9765"/>
                        </a:moveTo>
                        <a:cubicBezTo>
                          <a:pt x="45804" y="6451"/>
                          <a:pt x="47588" y="19027"/>
                          <a:pt x="47148" y="28413"/>
                        </a:cubicBezTo>
                        <a:cubicBezTo>
                          <a:pt x="46936" y="28413"/>
                          <a:pt x="46723" y="28406"/>
                          <a:pt x="46517" y="28406"/>
                        </a:cubicBezTo>
                        <a:cubicBezTo>
                          <a:pt x="41193" y="28371"/>
                          <a:pt x="35780" y="28564"/>
                          <a:pt x="30421" y="29078"/>
                        </a:cubicBezTo>
                        <a:cubicBezTo>
                          <a:pt x="28027" y="29058"/>
                          <a:pt x="25633" y="29037"/>
                          <a:pt x="23245" y="29016"/>
                        </a:cubicBezTo>
                        <a:cubicBezTo>
                          <a:pt x="20013" y="20543"/>
                          <a:pt x="24727" y="12186"/>
                          <a:pt x="33632" y="9765"/>
                        </a:cubicBezTo>
                        <a:close/>
                      </a:path>
                    </a:pathLst>
                  </a:custGeom>
                  <a:gradFill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488CC9B0-9F07-8325-17B7-A46B66B8A0BC}"/>
                    </a:ext>
                  </a:extLst>
                </p:cNvPr>
                <p:cNvSpPr/>
                <p:nvPr/>
              </p:nvSpPr>
              <p:spPr>
                <a:xfrm>
                  <a:off x="2522338" y="2847552"/>
                  <a:ext cx="11617" cy="11212"/>
                </a:xfrm>
                <a:custGeom>
                  <a:avLst/>
                  <a:gdLst>
                    <a:gd name="connsiteX0" fmla="*/ 11512 w 11617"/>
                    <a:gd name="connsiteY0" fmla="*/ 4845 h 11212"/>
                    <a:gd name="connsiteX1" fmla="*/ 2023 w 11617"/>
                    <a:gd name="connsiteY1" fmla="*/ 1621 h 11212"/>
                    <a:gd name="connsiteX2" fmla="*/ 2572 w 11617"/>
                    <a:gd name="connsiteY2" fmla="*/ 10039 h 11212"/>
                    <a:gd name="connsiteX3" fmla="*/ 11512 w 11617"/>
                    <a:gd name="connsiteY3" fmla="*/ 4845 h 11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7" h="11212">
                      <a:moveTo>
                        <a:pt x="11512" y="4845"/>
                      </a:moveTo>
                      <a:cubicBezTo>
                        <a:pt x="11210" y="365"/>
                        <a:pt x="5028" y="-1666"/>
                        <a:pt x="2023" y="1621"/>
                      </a:cubicBezTo>
                      <a:cubicBezTo>
                        <a:pt x="-529" y="3960"/>
                        <a:pt x="-1002" y="8447"/>
                        <a:pt x="2572" y="10039"/>
                      </a:cubicBezTo>
                      <a:cubicBezTo>
                        <a:pt x="6229" y="13154"/>
                        <a:pt x="12507" y="9600"/>
                        <a:pt x="11512" y="484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E0C429-2D6E-0D46-602F-EB58153B8D35}"/>
                  </a:ext>
                </a:extLst>
              </p:cNvPr>
              <p:cNvSpPr txBox="1"/>
              <p:nvPr/>
            </p:nvSpPr>
            <p:spPr>
              <a:xfrm>
                <a:off x="1476046" y="2752211"/>
                <a:ext cx="9589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rial Nova" panose="020F0502020204030204" pitchFamily="34" charset="0"/>
                    <a:ea typeface="+mn-ea"/>
                    <a:cs typeface="+mn-cs"/>
                  </a:rPr>
                  <a:t>Mobile App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3A71F0-99F2-2454-C16D-47344835945C}"/>
                  </a:ext>
                </a:extLst>
              </p:cNvPr>
              <p:cNvSpPr txBox="1"/>
              <p:nvPr/>
            </p:nvSpPr>
            <p:spPr>
              <a:xfrm>
                <a:off x="1586819" y="4523799"/>
                <a:ext cx="8129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rial Nova" panose="020F0502020204030204" pitchFamily="34" charset="0"/>
                    <a:ea typeface="+mn-ea"/>
                    <a:cs typeface="+mn-cs"/>
                  </a:rPr>
                  <a:t>Web App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5EDB153D-D409-233C-135E-D82D311249AE}"/>
                  </a:ext>
                </a:extLst>
              </p:cNvPr>
              <p:cNvSpPr/>
              <p:nvPr/>
            </p:nvSpPr>
            <p:spPr>
              <a:xfrm>
                <a:off x="853213" y="667983"/>
                <a:ext cx="2197495" cy="1034053"/>
              </a:xfrm>
              <a:prstGeom prst="roundRect">
                <a:avLst>
                  <a:gd name="adj" fmla="val 2520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6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Direct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6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client-to-service communication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F9B5C3E-C76B-C417-7844-65BA5F69D940}"/>
                  </a:ext>
                </a:extLst>
              </p:cNvPr>
              <p:cNvSpPr/>
              <p:nvPr/>
            </p:nvSpPr>
            <p:spPr>
              <a:xfrm>
                <a:off x="3329907" y="687706"/>
                <a:ext cx="4711007" cy="6034741"/>
              </a:xfrm>
              <a:prstGeom prst="roundRect">
                <a:avLst>
                  <a:gd name="adj" fmla="val 2201"/>
                </a:avLst>
              </a:prstGeom>
              <a:noFill/>
              <a:ln w="25400"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0"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A8481E-7A78-7CE4-5F48-62F7859E70AD}"/>
                  </a:ext>
                </a:extLst>
              </p:cNvPr>
              <p:cNvSpPr txBox="1"/>
              <p:nvPr/>
            </p:nvSpPr>
            <p:spPr>
              <a:xfrm>
                <a:off x="4968656" y="514094"/>
                <a:ext cx="139249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Arial Nova" panose="020F0502020204030204" pitchFamily="34" charset="0"/>
                    <a:ea typeface="+mn-ea"/>
                    <a:cs typeface="+mn-cs"/>
                  </a:rPr>
                  <a:t>Cloud Services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CA8CCA1-C434-4CC5-F3DE-5E1A18DB7B1C}"/>
                  </a:ext>
                </a:extLst>
              </p:cNvPr>
              <p:cNvGrpSpPr/>
              <p:nvPr/>
            </p:nvGrpSpPr>
            <p:grpSpPr>
              <a:xfrm>
                <a:off x="4601627" y="1918689"/>
                <a:ext cx="2988745" cy="1325635"/>
                <a:chOff x="6297699" y="1120031"/>
                <a:chExt cx="2988745" cy="852679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3E522578-EE82-F2A0-1215-614AA0E52682}"/>
                    </a:ext>
                  </a:extLst>
                </p:cNvPr>
                <p:cNvSpPr/>
                <p:nvPr/>
              </p:nvSpPr>
              <p:spPr>
                <a:xfrm>
                  <a:off x="6297699" y="1120031"/>
                  <a:ext cx="2988745" cy="852679"/>
                </a:xfrm>
                <a:prstGeom prst="roundRect">
                  <a:avLst>
                    <a:gd name="adj" fmla="val 3905"/>
                  </a:avLst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200" dirty="0">
                      <a:solidFill>
                        <a:srgbClr val="B735C4"/>
                      </a:solidFill>
                      <a:latin typeface="Aptos" panose="02110004020202020204"/>
                    </a:rPr>
                    <a:t>Micros</a:t>
                  </a:r>
                  <a:r>
                    <a:rPr kumimoji="0" lang="en-GB" sz="12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B735C4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ervice</a:t>
                  </a:r>
                  <a:r>
                    <a: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B735C4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 1</a:t>
                  </a:r>
                </a:p>
              </p:txBody>
            </p:sp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EAD7B9A8-6351-8BD0-6EE1-FAA91FF9D128}"/>
                    </a:ext>
                  </a:extLst>
                </p:cNvPr>
                <p:cNvSpPr/>
                <p:nvPr/>
              </p:nvSpPr>
              <p:spPr>
                <a:xfrm>
                  <a:off x="6432178" y="1436361"/>
                  <a:ext cx="1863675" cy="307777"/>
                </a:xfrm>
                <a:prstGeom prst="roundRect">
                  <a:avLst>
                    <a:gd name="adj" fmla="val 19043"/>
                  </a:avLst>
                </a:pr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rPr>
                    <a:t>Web API</a:t>
                  </a:r>
                  <a:endPara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49" name="Graphic 47" descr="Database with solid fill">
                  <a:extLst>
                    <a:ext uri="{FF2B5EF4-FFF2-40B4-BE49-F238E27FC236}">
                      <a16:creationId xmlns:a16="http://schemas.microsoft.com/office/drawing/2014/main" id="{6B65B820-E6E9-5531-B903-3E15B22EB2B6}"/>
                    </a:ext>
                  </a:extLst>
                </p:cNvPr>
                <p:cNvGrpSpPr/>
                <p:nvPr/>
              </p:nvGrpSpPr>
              <p:grpSpPr>
                <a:xfrm>
                  <a:off x="8787647" y="1369332"/>
                  <a:ext cx="325564" cy="441834"/>
                  <a:chOff x="9322257" y="2763401"/>
                  <a:chExt cx="533403" cy="723900"/>
                </a:xfrm>
                <a:solidFill>
                  <a:srgbClr val="000000"/>
                </a:solidFill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35740BC3-503F-3FBB-4B37-6471C622E2AA}"/>
                      </a:ext>
                    </a:extLst>
                  </p:cNvPr>
                  <p:cNvSpPr/>
                  <p:nvPr/>
                </p:nvSpPr>
                <p:spPr>
                  <a:xfrm>
                    <a:off x="9322260" y="2763401"/>
                    <a:ext cx="533400" cy="152400"/>
                  </a:xfrm>
                  <a:custGeom>
                    <a:avLst/>
                    <a:gdLst>
                      <a:gd name="connsiteX0" fmla="*/ 533400 w 533400"/>
                      <a:gd name="connsiteY0" fmla="*/ 76200 h 152400"/>
                      <a:gd name="connsiteX1" fmla="*/ 266700 w 533400"/>
                      <a:gd name="connsiteY1" fmla="*/ 152400 h 152400"/>
                      <a:gd name="connsiteX2" fmla="*/ 0 w 533400"/>
                      <a:gd name="connsiteY2" fmla="*/ 76200 h 152400"/>
                      <a:gd name="connsiteX3" fmla="*/ 266700 w 533400"/>
                      <a:gd name="connsiteY3" fmla="*/ 0 h 152400"/>
                      <a:gd name="connsiteX4" fmla="*/ 533400 w 533400"/>
                      <a:gd name="connsiteY4" fmla="*/ 76200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400" h="152400">
                        <a:moveTo>
                          <a:pt x="533400" y="76200"/>
                        </a:moveTo>
                        <a:cubicBezTo>
                          <a:pt x="533400" y="118284"/>
                          <a:pt x="413994" y="152400"/>
                          <a:pt x="266700" y="152400"/>
                        </a:cubicBezTo>
                        <a:cubicBezTo>
                          <a:pt x="119406" y="152400"/>
                          <a:pt x="0" y="118284"/>
                          <a:pt x="0" y="76200"/>
                        </a:cubicBezTo>
                        <a:cubicBezTo>
                          <a:pt x="0" y="34116"/>
                          <a:pt x="119406" y="0"/>
                          <a:pt x="266700" y="0"/>
                        </a:cubicBezTo>
                        <a:cubicBezTo>
                          <a:pt x="413994" y="0"/>
                          <a:pt x="533400" y="34116"/>
                          <a:pt x="5334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D40A80A2-C83B-25D1-9795-EECC45256CE4}"/>
                      </a:ext>
                    </a:extLst>
                  </p:cNvPr>
                  <p:cNvSpPr/>
                  <p:nvPr/>
                </p:nvSpPr>
                <p:spPr>
                  <a:xfrm>
                    <a:off x="9322257" y="2877700"/>
                    <a:ext cx="533400" cy="228601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E6A7DFFA-0DE3-E811-53B5-58AFC66633C5}"/>
                      </a:ext>
                    </a:extLst>
                  </p:cNvPr>
                  <p:cNvSpPr/>
                  <p:nvPr/>
                </p:nvSpPr>
                <p:spPr>
                  <a:xfrm>
                    <a:off x="9322260" y="30682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5909A686-606F-D18A-A795-E492AF92184F}"/>
                      </a:ext>
                    </a:extLst>
                  </p:cNvPr>
                  <p:cNvSpPr/>
                  <p:nvPr/>
                </p:nvSpPr>
                <p:spPr>
                  <a:xfrm>
                    <a:off x="9322260" y="3258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9AE2A9CD-8125-1B36-96F5-6128531DD8A7}"/>
                    </a:ext>
                  </a:extLst>
                </p:cNvPr>
                <p:cNvCxnSpPr>
                  <a:stCxn id="42" idx="3"/>
                </p:cNvCxnSpPr>
                <p:nvPr/>
              </p:nvCxnSpPr>
              <p:spPr>
                <a:xfrm flipV="1">
                  <a:off x="8295853" y="1590249"/>
                  <a:ext cx="491794" cy="1"/>
                </a:xfrm>
                <a:prstGeom prst="straightConnector1">
                  <a:avLst/>
                </a:prstGeom>
                <a:ln>
                  <a:solidFill>
                    <a:srgbClr val="B735C4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4E6C953-0453-85F9-281E-EC58ABA316F2}"/>
                  </a:ext>
                </a:extLst>
              </p:cNvPr>
              <p:cNvGrpSpPr/>
              <p:nvPr/>
            </p:nvGrpSpPr>
            <p:grpSpPr>
              <a:xfrm>
                <a:off x="4601628" y="3451818"/>
                <a:ext cx="2988745" cy="1325635"/>
                <a:chOff x="6297699" y="2320300"/>
                <a:chExt cx="2988745" cy="853200"/>
              </a:xfrm>
            </p:grpSpPr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5B5A107A-BD5D-3430-B097-57B49E8EADC5}"/>
                    </a:ext>
                  </a:extLst>
                </p:cNvPr>
                <p:cNvSpPr/>
                <p:nvPr/>
              </p:nvSpPr>
              <p:spPr>
                <a:xfrm>
                  <a:off x="6297699" y="2320300"/>
                  <a:ext cx="2988745" cy="853200"/>
                </a:xfrm>
                <a:prstGeom prst="roundRect">
                  <a:avLst>
                    <a:gd name="adj" fmla="val 3905"/>
                  </a:avLst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B735C4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Microservice 2</a:t>
                  </a:r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83C3A69F-CE78-668E-5DE3-0FD682C75160}"/>
                    </a:ext>
                  </a:extLst>
                </p:cNvPr>
                <p:cNvSpPr/>
                <p:nvPr/>
              </p:nvSpPr>
              <p:spPr>
                <a:xfrm>
                  <a:off x="6429139" y="2642440"/>
                  <a:ext cx="1863675" cy="307777"/>
                </a:xfrm>
                <a:prstGeom prst="roundRect">
                  <a:avLst>
                    <a:gd name="adj" fmla="val 19043"/>
                  </a:avLst>
                </a:pr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rPr>
                    <a:t>Web API</a:t>
                  </a:r>
                  <a:endPara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57" name="Graphic 47" descr="Database with solid fill">
                  <a:extLst>
                    <a:ext uri="{FF2B5EF4-FFF2-40B4-BE49-F238E27FC236}">
                      <a16:creationId xmlns:a16="http://schemas.microsoft.com/office/drawing/2014/main" id="{E06AFEB6-DF17-2970-4814-E929F2D78626}"/>
                    </a:ext>
                  </a:extLst>
                </p:cNvPr>
                <p:cNvGrpSpPr/>
                <p:nvPr/>
              </p:nvGrpSpPr>
              <p:grpSpPr>
                <a:xfrm>
                  <a:off x="8787647" y="2553787"/>
                  <a:ext cx="325562" cy="441834"/>
                  <a:chOff x="9322260" y="2763401"/>
                  <a:chExt cx="533400" cy="723900"/>
                </a:xfrm>
                <a:solidFill>
                  <a:srgbClr val="000000"/>
                </a:solidFill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5DC9C5D-B83F-87AB-ABEF-99856AF110A4}"/>
                      </a:ext>
                    </a:extLst>
                  </p:cNvPr>
                  <p:cNvSpPr/>
                  <p:nvPr/>
                </p:nvSpPr>
                <p:spPr>
                  <a:xfrm>
                    <a:off x="9322260" y="2763401"/>
                    <a:ext cx="533400" cy="152400"/>
                  </a:xfrm>
                  <a:custGeom>
                    <a:avLst/>
                    <a:gdLst>
                      <a:gd name="connsiteX0" fmla="*/ 533400 w 533400"/>
                      <a:gd name="connsiteY0" fmla="*/ 76200 h 152400"/>
                      <a:gd name="connsiteX1" fmla="*/ 266700 w 533400"/>
                      <a:gd name="connsiteY1" fmla="*/ 152400 h 152400"/>
                      <a:gd name="connsiteX2" fmla="*/ 0 w 533400"/>
                      <a:gd name="connsiteY2" fmla="*/ 76200 h 152400"/>
                      <a:gd name="connsiteX3" fmla="*/ 266700 w 533400"/>
                      <a:gd name="connsiteY3" fmla="*/ 0 h 152400"/>
                      <a:gd name="connsiteX4" fmla="*/ 533400 w 533400"/>
                      <a:gd name="connsiteY4" fmla="*/ 76200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400" h="152400">
                        <a:moveTo>
                          <a:pt x="533400" y="76200"/>
                        </a:moveTo>
                        <a:cubicBezTo>
                          <a:pt x="533400" y="118284"/>
                          <a:pt x="413994" y="152400"/>
                          <a:pt x="266700" y="152400"/>
                        </a:cubicBezTo>
                        <a:cubicBezTo>
                          <a:pt x="119406" y="152400"/>
                          <a:pt x="0" y="118284"/>
                          <a:pt x="0" y="76200"/>
                        </a:cubicBezTo>
                        <a:cubicBezTo>
                          <a:pt x="0" y="34116"/>
                          <a:pt x="119406" y="0"/>
                          <a:pt x="266700" y="0"/>
                        </a:cubicBezTo>
                        <a:cubicBezTo>
                          <a:pt x="413994" y="0"/>
                          <a:pt x="533400" y="34116"/>
                          <a:pt x="5334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9FA0BF3C-9A11-EEEB-6CD2-0685574CA08D}"/>
                      </a:ext>
                    </a:extLst>
                  </p:cNvPr>
                  <p:cNvSpPr/>
                  <p:nvPr/>
                </p:nvSpPr>
                <p:spPr>
                  <a:xfrm>
                    <a:off x="9322260" y="2877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A21D1907-2BBE-C6EF-58F5-E867C956FF02}"/>
                      </a:ext>
                    </a:extLst>
                  </p:cNvPr>
                  <p:cNvSpPr/>
                  <p:nvPr/>
                </p:nvSpPr>
                <p:spPr>
                  <a:xfrm>
                    <a:off x="9322260" y="30682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5300C6C8-D6EA-77BB-D276-6B908C573E4A}"/>
                      </a:ext>
                    </a:extLst>
                  </p:cNvPr>
                  <p:cNvSpPr/>
                  <p:nvPr/>
                </p:nvSpPr>
                <p:spPr>
                  <a:xfrm>
                    <a:off x="9322260" y="3258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924F4329-A506-C756-DCB6-31FD12D7DC59}"/>
                    </a:ext>
                  </a:extLst>
                </p:cNvPr>
                <p:cNvCxnSpPr/>
                <p:nvPr/>
              </p:nvCxnSpPr>
              <p:spPr>
                <a:xfrm flipV="1">
                  <a:off x="8269354" y="2796327"/>
                  <a:ext cx="491794" cy="1"/>
                </a:xfrm>
                <a:prstGeom prst="straightConnector1">
                  <a:avLst/>
                </a:prstGeom>
                <a:ln>
                  <a:solidFill>
                    <a:srgbClr val="B735C4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E3A0496F-A8FC-EA6D-EA64-D6607F363FAA}"/>
                  </a:ext>
                </a:extLst>
              </p:cNvPr>
              <p:cNvCxnSpPr>
                <a:cxnSpLocks/>
                <a:stCxn id="28" idx="3"/>
                <a:endCxn id="46" idx="1"/>
              </p:cNvCxnSpPr>
              <p:nvPr/>
            </p:nvCxnSpPr>
            <p:spPr>
              <a:xfrm flipV="1">
                <a:off x="2462166" y="2581507"/>
                <a:ext cx="2139461" cy="2348303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EA6FE143-9B3E-5B35-5393-18BEC82D76DD}"/>
                  </a:ext>
                </a:extLst>
              </p:cNvPr>
              <p:cNvCxnSpPr>
                <a:cxnSpLocks/>
                <a:stCxn id="27" idx="3"/>
                <a:endCxn id="46" idx="1"/>
              </p:cNvCxnSpPr>
              <p:nvPr/>
            </p:nvCxnSpPr>
            <p:spPr>
              <a:xfrm flipV="1">
                <a:off x="2430988" y="2581507"/>
                <a:ext cx="2170639" cy="740722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2505EFD-E294-B7FB-D550-479DD246580F}"/>
                  </a:ext>
                </a:extLst>
              </p:cNvPr>
              <p:cNvGrpSpPr/>
              <p:nvPr/>
            </p:nvGrpSpPr>
            <p:grpSpPr>
              <a:xfrm>
                <a:off x="4601629" y="4984947"/>
                <a:ext cx="2988745" cy="1325636"/>
                <a:chOff x="6297699" y="2320300"/>
                <a:chExt cx="2988745" cy="853200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1632F12C-F330-1441-0EFD-899A43FD0A6B}"/>
                    </a:ext>
                  </a:extLst>
                </p:cNvPr>
                <p:cNvSpPr/>
                <p:nvPr/>
              </p:nvSpPr>
              <p:spPr>
                <a:xfrm>
                  <a:off x="6297699" y="2320300"/>
                  <a:ext cx="2988745" cy="853200"/>
                </a:xfrm>
                <a:prstGeom prst="roundRect">
                  <a:avLst>
                    <a:gd name="adj" fmla="val 3905"/>
                  </a:avLst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B735C4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Microservice 3</a:t>
                  </a:r>
                </a:p>
              </p:txBody>
            </p:sp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FED08C8B-0DCF-E181-F3A0-42573093945D}"/>
                    </a:ext>
                  </a:extLst>
                </p:cNvPr>
                <p:cNvSpPr/>
                <p:nvPr/>
              </p:nvSpPr>
              <p:spPr>
                <a:xfrm>
                  <a:off x="6429139" y="2642440"/>
                  <a:ext cx="1863675" cy="307777"/>
                </a:xfrm>
                <a:prstGeom prst="roundRect">
                  <a:avLst>
                    <a:gd name="adj" fmla="val 19043"/>
                  </a:avLst>
                </a:pr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rPr>
                    <a:t>Web API</a:t>
                  </a:r>
                  <a:endPara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29" name="Graphic 47" descr="Database with solid fill">
                  <a:extLst>
                    <a:ext uri="{FF2B5EF4-FFF2-40B4-BE49-F238E27FC236}">
                      <a16:creationId xmlns:a16="http://schemas.microsoft.com/office/drawing/2014/main" id="{BCB07D14-4EA0-9E42-A2A4-0BC12A1D87C0}"/>
                    </a:ext>
                  </a:extLst>
                </p:cNvPr>
                <p:cNvGrpSpPr/>
                <p:nvPr/>
              </p:nvGrpSpPr>
              <p:grpSpPr>
                <a:xfrm>
                  <a:off x="8787647" y="2553787"/>
                  <a:ext cx="325562" cy="441834"/>
                  <a:chOff x="9322260" y="2763401"/>
                  <a:chExt cx="533400" cy="723900"/>
                </a:xfrm>
                <a:solidFill>
                  <a:srgbClr val="000000"/>
                </a:solidFill>
              </p:grpSpPr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DF9E157A-3431-7F27-8F97-3915F82DE8A1}"/>
                      </a:ext>
                    </a:extLst>
                  </p:cNvPr>
                  <p:cNvSpPr/>
                  <p:nvPr/>
                </p:nvSpPr>
                <p:spPr>
                  <a:xfrm>
                    <a:off x="9322260" y="2763401"/>
                    <a:ext cx="533400" cy="152400"/>
                  </a:xfrm>
                  <a:custGeom>
                    <a:avLst/>
                    <a:gdLst>
                      <a:gd name="connsiteX0" fmla="*/ 533400 w 533400"/>
                      <a:gd name="connsiteY0" fmla="*/ 76200 h 152400"/>
                      <a:gd name="connsiteX1" fmla="*/ 266700 w 533400"/>
                      <a:gd name="connsiteY1" fmla="*/ 152400 h 152400"/>
                      <a:gd name="connsiteX2" fmla="*/ 0 w 533400"/>
                      <a:gd name="connsiteY2" fmla="*/ 76200 h 152400"/>
                      <a:gd name="connsiteX3" fmla="*/ 266700 w 533400"/>
                      <a:gd name="connsiteY3" fmla="*/ 0 h 152400"/>
                      <a:gd name="connsiteX4" fmla="*/ 533400 w 533400"/>
                      <a:gd name="connsiteY4" fmla="*/ 76200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400" h="152400">
                        <a:moveTo>
                          <a:pt x="533400" y="76200"/>
                        </a:moveTo>
                        <a:cubicBezTo>
                          <a:pt x="533400" y="118284"/>
                          <a:pt x="413994" y="152400"/>
                          <a:pt x="266700" y="152400"/>
                        </a:cubicBezTo>
                        <a:cubicBezTo>
                          <a:pt x="119406" y="152400"/>
                          <a:pt x="0" y="118284"/>
                          <a:pt x="0" y="76200"/>
                        </a:cubicBezTo>
                        <a:cubicBezTo>
                          <a:pt x="0" y="34116"/>
                          <a:pt x="119406" y="0"/>
                          <a:pt x="266700" y="0"/>
                        </a:cubicBezTo>
                        <a:cubicBezTo>
                          <a:pt x="413994" y="0"/>
                          <a:pt x="533400" y="34116"/>
                          <a:pt x="5334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7FC43D05-2C08-0EBC-F77D-D3321896C87F}"/>
                      </a:ext>
                    </a:extLst>
                  </p:cNvPr>
                  <p:cNvSpPr/>
                  <p:nvPr/>
                </p:nvSpPr>
                <p:spPr>
                  <a:xfrm>
                    <a:off x="9322260" y="2877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14A521BB-EADA-9816-AA44-19C9A4B887E1}"/>
                      </a:ext>
                    </a:extLst>
                  </p:cNvPr>
                  <p:cNvSpPr/>
                  <p:nvPr/>
                </p:nvSpPr>
                <p:spPr>
                  <a:xfrm>
                    <a:off x="9322260" y="30682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8EA8FAA7-38DB-E02B-A281-3F3F219E9C30}"/>
                      </a:ext>
                    </a:extLst>
                  </p:cNvPr>
                  <p:cNvSpPr/>
                  <p:nvPr/>
                </p:nvSpPr>
                <p:spPr>
                  <a:xfrm>
                    <a:off x="9322260" y="3258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0AB0042C-2E6F-6527-091E-06B836769344}"/>
                    </a:ext>
                  </a:extLst>
                </p:cNvPr>
                <p:cNvCxnSpPr/>
                <p:nvPr/>
              </p:nvCxnSpPr>
              <p:spPr>
                <a:xfrm flipV="1">
                  <a:off x="8269354" y="2796327"/>
                  <a:ext cx="491794" cy="1"/>
                </a:xfrm>
                <a:prstGeom prst="straightConnector1">
                  <a:avLst/>
                </a:prstGeom>
                <a:ln>
                  <a:solidFill>
                    <a:srgbClr val="B735C4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A908976-B041-DCEB-D83C-A042D3569B02}"/>
                  </a:ext>
                </a:extLst>
              </p:cNvPr>
              <p:cNvCxnSpPr>
                <a:cxnSpLocks/>
                <a:stCxn id="27" idx="3"/>
                <a:endCxn id="54" idx="1"/>
              </p:cNvCxnSpPr>
              <p:nvPr/>
            </p:nvCxnSpPr>
            <p:spPr>
              <a:xfrm>
                <a:off x="2430988" y="3322229"/>
                <a:ext cx="2170640" cy="792407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4782F4A7-15F9-F978-59F9-8515C1355F44}"/>
                  </a:ext>
                </a:extLst>
              </p:cNvPr>
              <p:cNvCxnSpPr>
                <a:cxnSpLocks/>
                <a:stCxn id="27" idx="3"/>
                <a:endCxn id="9" idx="1"/>
              </p:cNvCxnSpPr>
              <p:nvPr/>
            </p:nvCxnSpPr>
            <p:spPr>
              <a:xfrm>
                <a:off x="2430988" y="3322229"/>
                <a:ext cx="2170641" cy="2325536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60E196D8-21A9-1E35-49DF-8680D3896A9B}"/>
                  </a:ext>
                </a:extLst>
              </p:cNvPr>
              <p:cNvCxnSpPr>
                <a:cxnSpLocks/>
                <a:stCxn id="28" idx="3"/>
                <a:endCxn id="54" idx="1"/>
              </p:cNvCxnSpPr>
              <p:nvPr/>
            </p:nvCxnSpPr>
            <p:spPr>
              <a:xfrm flipV="1">
                <a:off x="2462166" y="4114636"/>
                <a:ext cx="2139462" cy="815174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616A214F-28F9-79B7-151D-530CD86B92B2}"/>
                  </a:ext>
                </a:extLst>
              </p:cNvPr>
              <p:cNvCxnSpPr>
                <a:cxnSpLocks/>
                <a:stCxn id="28" idx="3"/>
                <a:endCxn id="9" idx="1"/>
              </p:cNvCxnSpPr>
              <p:nvPr/>
            </p:nvCxnSpPr>
            <p:spPr>
              <a:xfrm>
                <a:off x="2462166" y="4929810"/>
                <a:ext cx="2139463" cy="717955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64944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FC527FB4-80C8-A0CC-444C-797E7BC01815}"/>
              </a:ext>
            </a:extLst>
          </p:cNvPr>
          <p:cNvGrpSpPr/>
          <p:nvPr/>
        </p:nvGrpSpPr>
        <p:grpSpPr>
          <a:xfrm>
            <a:off x="377372" y="426535"/>
            <a:ext cx="10203543" cy="6432248"/>
            <a:chOff x="377372" y="426535"/>
            <a:chExt cx="10203543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377372" y="426535"/>
              <a:ext cx="10203543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28801" y="4246112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78444" y="4608890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374750" y="4307010"/>
              <a:ext cx="1154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SPA Web App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API gateway pattern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009103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A8CCA1-C434-4CC5-F3DE-5E1A18DB7B1C}"/>
                </a:ext>
              </a:extLst>
            </p:cNvPr>
            <p:cNvGrpSpPr/>
            <p:nvPr/>
          </p:nvGrpSpPr>
          <p:grpSpPr>
            <a:xfrm>
              <a:off x="6986808" y="2000937"/>
              <a:ext cx="2988745" cy="1325635"/>
              <a:chOff x="6297699" y="1120031"/>
              <a:chExt cx="2988745" cy="85267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E522578-EE82-F2A0-1215-614AA0E52682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1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EAD7B9A8-6351-8BD0-6EE1-FAA91FF9D128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9" name="Graphic 47" descr="Database with solid fill">
                <a:extLst>
                  <a:ext uri="{FF2B5EF4-FFF2-40B4-BE49-F238E27FC236}">
                    <a16:creationId xmlns:a16="http://schemas.microsoft.com/office/drawing/2014/main" id="{6B65B820-E6E9-5531-B903-3E15B22EB2B6}"/>
                  </a:ext>
                </a:extLst>
              </p:cNvPr>
              <p:cNvGrpSpPr/>
              <p:nvPr/>
            </p:nvGrpSpPr>
            <p:grpSpPr>
              <a:xfrm>
                <a:off x="8787647" y="1369332"/>
                <a:ext cx="325564" cy="441834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35740BC3-503F-3FBB-4B37-6471C622E2AA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40A80A2-C83B-25D1-9795-EECC45256CE4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6A7DFFA-0DE3-E811-53B5-58AFC66633C5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909A686-606F-D18A-A795-E492AF92184F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AE2A9CD-8125-1B36-96F5-6128531DD8A7}"/>
                  </a:ext>
                </a:extLst>
              </p:cNvPr>
              <p:cNvCxnSpPr>
                <a:stCxn id="42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4E6C953-0453-85F9-281E-EC58ABA316F2}"/>
                </a:ext>
              </a:extLst>
            </p:cNvPr>
            <p:cNvGrpSpPr/>
            <p:nvPr/>
          </p:nvGrpSpPr>
          <p:grpSpPr>
            <a:xfrm>
              <a:off x="6986809" y="3534066"/>
              <a:ext cx="2988745" cy="1325635"/>
              <a:chOff x="6297699" y="2320300"/>
              <a:chExt cx="2988745" cy="85320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B5A107A-BD5D-3430-B097-57B49E8EADC5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2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3C3A69F-CE78-668E-5DE3-0FD682C75160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57" name="Graphic 47" descr="Database with solid fill">
                <a:extLst>
                  <a:ext uri="{FF2B5EF4-FFF2-40B4-BE49-F238E27FC236}">
                    <a16:creationId xmlns:a16="http://schemas.microsoft.com/office/drawing/2014/main" id="{E06AFEB6-DF17-2970-4814-E929F2D78626}"/>
                  </a:ext>
                </a:extLst>
              </p:cNvPr>
              <p:cNvGrpSpPr/>
              <p:nvPr/>
            </p:nvGrpSpPr>
            <p:grpSpPr>
              <a:xfrm>
                <a:off x="8787647" y="2553787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A5DC9C5D-B83F-87AB-ABEF-99856AF110A4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FA0BF3C-9A11-EEEB-6CD2-0685574CA08D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21D1907-2BBE-C6EF-58F5-E867C956FF02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300C6C8-D6EA-77BB-D276-6B908C573E4A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24F4329-A506-C756-DCB6-31FD12D7DC59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stCxn id="28" idx="3"/>
              <a:endCxn id="2" idx="1"/>
            </p:cNvCxnSpPr>
            <p:nvPr/>
          </p:nvCxnSpPr>
          <p:spPr>
            <a:xfrm flipV="1">
              <a:off x="2459372" y="4196884"/>
              <a:ext cx="2593006" cy="52166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A6FE143-9B3E-5B35-5393-18BEC82D76DD}"/>
                </a:ext>
              </a:extLst>
            </p:cNvPr>
            <p:cNvCxnSpPr>
              <a:cxnSpLocks/>
              <a:stCxn id="2" idx="3"/>
              <a:endCxn id="46" idx="1"/>
            </p:cNvCxnSpPr>
            <p:nvPr/>
          </p:nvCxnSpPr>
          <p:spPr>
            <a:xfrm flipV="1">
              <a:off x="6623353" y="2663755"/>
              <a:ext cx="363455" cy="153312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2505EFD-E294-B7FB-D550-479DD246580F}"/>
                </a:ext>
              </a:extLst>
            </p:cNvPr>
            <p:cNvGrpSpPr/>
            <p:nvPr/>
          </p:nvGrpSpPr>
          <p:grpSpPr>
            <a:xfrm>
              <a:off x="6986810" y="5067195"/>
              <a:ext cx="2988745" cy="1325636"/>
              <a:chOff x="6297699" y="2320300"/>
              <a:chExt cx="2988745" cy="853200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632F12C-F330-1441-0EFD-899A43FD0A6B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3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D08C8B-0DCF-E181-F3A0-42573093945D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29" name="Graphic 47" descr="Database with solid fill">
                <a:extLst>
                  <a:ext uri="{FF2B5EF4-FFF2-40B4-BE49-F238E27FC236}">
                    <a16:creationId xmlns:a16="http://schemas.microsoft.com/office/drawing/2014/main" id="{BCB07D14-4EA0-9E42-A2A4-0BC12A1D87C0}"/>
                  </a:ext>
                </a:extLst>
              </p:cNvPr>
              <p:cNvGrpSpPr/>
              <p:nvPr/>
            </p:nvGrpSpPr>
            <p:grpSpPr>
              <a:xfrm>
                <a:off x="8787647" y="2553787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DF9E157A-3431-7F27-8F97-3915F82DE8A1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FC43D05-2C08-0EBC-F77D-D3321896C87F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14A521BB-EADA-9816-AA44-19C9A4B887E1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EA8FAA7-38DB-E02B-A281-3F3F219E9C30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0AB0042C-2E6F-6527-091E-06B836769344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A908976-B041-DCEB-D83C-A042D3569B02}"/>
                </a:ext>
              </a:extLst>
            </p:cNvPr>
            <p:cNvCxnSpPr>
              <a:cxnSpLocks/>
              <a:stCxn id="27" idx="3"/>
              <a:endCxn id="2" idx="1"/>
            </p:cNvCxnSpPr>
            <p:nvPr/>
          </p:nvCxnSpPr>
          <p:spPr>
            <a:xfrm>
              <a:off x="2460229" y="3347563"/>
              <a:ext cx="2592149" cy="84932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782F4A7-15F9-F978-59F9-8515C1355F44}"/>
                </a:ext>
              </a:extLst>
            </p:cNvPr>
            <p:cNvCxnSpPr>
              <a:cxnSpLocks/>
              <a:stCxn id="2" idx="3"/>
              <a:endCxn id="9" idx="1"/>
            </p:cNvCxnSpPr>
            <p:nvPr/>
          </p:nvCxnSpPr>
          <p:spPr>
            <a:xfrm>
              <a:off x="6623353" y="4196884"/>
              <a:ext cx="363457" cy="153312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0E196D8-21A9-1E35-49DF-8680D3896A9B}"/>
                </a:ext>
              </a:extLst>
            </p:cNvPr>
            <p:cNvCxnSpPr>
              <a:cxnSpLocks/>
              <a:stCxn id="2" idx="3"/>
              <a:endCxn id="54" idx="1"/>
            </p:cNvCxnSpPr>
            <p:nvPr/>
          </p:nvCxnSpPr>
          <p:spPr>
            <a:xfrm>
              <a:off x="6623353" y="4196884"/>
              <a:ext cx="363456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16A214F-28F9-79B7-151D-530CD86B92B2}"/>
                </a:ext>
              </a:extLst>
            </p:cNvPr>
            <p:cNvCxnSpPr>
              <a:cxnSpLocks/>
              <a:stCxn id="3" idx="3"/>
              <a:endCxn id="40" idx="1"/>
            </p:cNvCxnSpPr>
            <p:nvPr/>
          </p:nvCxnSpPr>
          <p:spPr>
            <a:xfrm>
              <a:off x="2453642" y="5997202"/>
              <a:ext cx="1071885" cy="1035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6136F32-37AA-57FF-1F07-357A05F8B709}"/>
                </a:ext>
              </a:extLst>
            </p:cNvPr>
            <p:cNvSpPr/>
            <p:nvPr/>
          </p:nvSpPr>
          <p:spPr>
            <a:xfrm>
              <a:off x="5052378" y="3772972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6D1B29C-87F6-98E5-7D7C-56BADEBF77DB}"/>
                </a:ext>
              </a:extLst>
            </p:cNvPr>
            <p:cNvSpPr/>
            <p:nvPr/>
          </p:nvSpPr>
          <p:spPr>
            <a:xfrm>
              <a:off x="1423071" y="5524765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Graphic 19" descr="Browser window with solid fill">
              <a:extLst>
                <a:ext uri="{FF2B5EF4-FFF2-40B4-BE49-F238E27FC236}">
                  <a16:creationId xmlns:a16="http://schemas.microsoft.com/office/drawing/2014/main" id="{C2E8CD75-5AA9-7248-29CE-C6E3FA546C7B}"/>
                </a:ext>
              </a:extLst>
            </p:cNvPr>
            <p:cNvSpPr/>
            <p:nvPr/>
          </p:nvSpPr>
          <p:spPr>
            <a:xfrm>
              <a:off x="1676187" y="5879221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B6CE787-91EF-0A46-8CDC-245059E62D32}"/>
                </a:ext>
              </a:extLst>
            </p:cNvPr>
            <p:cNvSpPr txBox="1"/>
            <p:nvPr/>
          </p:nvSpPr>
          <p:spPr>
            <a:xfrm>
              <a:off x="1531866" y="5592864"/>
              <a:ext cx="812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Web App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4DB91FD-A35D-94F5-E202-4AF9CE63EB26}"/>
                </a:ext>
              </a:extLst>
            </p:cNvPr>
            <p:cNvSpPr/>
            <p:nvPr/>
          </p:nvSpPr>
          <p:spPr>
            <a:xfrm>
              <a:off x="3525527" y="5583641"/>
              <a:ext cx="1418063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Web app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6E25FC8-5534-B86B-6DC2-FAB29ED738B8}"/>
                </a:ext>
              </a:extLst>
            </p:cNvPr>
            <p:cNvCxnSpPr>
              <a:cxnSpLocks/>
              <a:stCxn id="40" idx="0"/>
              <a:endCxn id="2" idx="1"/>
            </p:cNvCxnSpPr>
            <p:nvPr/>
          </p:nvCxnSpPr>
          <p:spPr>
            <a:xfrm flipV="1">
              <a:off x="4234559" y="4196884"/>
              <a:ext cx="817819" cy="138675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FB1B52-2A28-0497-B7A9-05BE598C34E3}"/>
                </a:ext>
              </a:extLst>
            </p:cNvPr>
            <p:cNvSpPr txBox="1"/>
            <p:nvPr/>
          </p:nvSpPr>
          <p:spPr>
            <a:xfrm>
              <a:off x="2757198" y="3208615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A00A62-A0D9-885D-877C-46775C7692B8}"/>
                </a:ext>
              </a:extLst>
            </p:cNvPr>
            <p:cNvSpPr txBox="1"/>
            <p:nvPr/>
          </p:nvSpPr>
          <p:spPr>
            <a:xfrm>
              <a:off x="2770644" y="4284043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2299B5E-00FE-79A3-F869-88C4DDE63E5D}"/>
                </a:ext>
              </a:extLst>
            </p:cNvPr>
            <p:cNvSpPr txBox="1"/>
            <p:nvPr/>
          </p:nvSpPr>
          <p:spPr>
            <a:xfrm>
              <a:off x="2771750" y="5706976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735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AB5F2E2-34BD-643B-57C8-4028B970CD1C}"/>
              </a:ext>
            </a:extLst>
          </p:cNvPr>
          <p:cNvGrpSpPr/>
          <p:nvPr/>
        </p:nvGrpSpPr>
        <p:grpSpPr>
          <a:xfrm>
            <a:off x="377372" y="426535"/>
            <a:ext cx="10919580" cy="6432248"/>
            <a:chOff x="377372" y="426535"/>
            <a:chExt cx="10919580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377372" y="426535"/>
              <a:ext cx="10919580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28801" y="4246112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78444" y="4608890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413671" y="4283367"/>
              <a:ext cx="10651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Desktop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 App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Backend for frontend pattern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755336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A8CCA1-C434-4CC5-F3DE-5E1A18DB7B1C}"/>
                </a:ext>
              </a:extLst>
            </p:cNvPr>
            <p:cNvGrpSpPr/>
            <p:nvPr/>
          </p:nvGrpSpPr>
          <p:grpSpPr>
            <a:xfrm>
              <a:off x="7780183" y="2048521"/>
              <a:ext cx="2988745" cy="1325635"/>
              <a:chOff x="6297699" y="1120031"/>
              <a:chExt cx="2988745" cy="85267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E522578-EE82-F2A0-1215-614AA0E52682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1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EAD7B9A8-6351-8BD0-6EE1-FAA91FF9D128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9" name="Graphic 47" descr="Database with solid fill">
                <a:extLst>
                  <a:ext uri="{FF2B5EF4-FFF2-40B4-BE49-F238E27FC236}">
                    <a16:creationId xmlns:a16="http://schemas.microsoft.com/office/drawing/2014/main" id="{6B65B820-E6E9-5531-B903-3E15B22EB2B6}"/>
                  </a:ext>
                </a:extLst>
              </p:cNvPr>
              <p:cNvGrpSpPr/>
              <p:nvPr/>
            </p:nvGrpSpPr>
            <p:grpSpPr>
              <a:xfrm>
                <a:off x="8787647" y="1369332"/>
                <a:ext cx="325564" cy="441834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35740BC3-503F-3FBB-4B37-6471C622E2AA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40A80A2-C83B-25D1-9795-EECC45256CE4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6A7DFFA-0DE3-E811-53B5-58AFC66633C5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909A686-606F-D18A-A795-E492AF92184F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AE2A9CD-8125-1B36-96F5-6128531DD8A7}"/>
                  </a:ext>
                </a:extLst>
              </p:cNvPr>
              <p:cNvCxnSpPr>
                <a:stCxn id="42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4E6C953-0453-85F9-281E-EC58ABA316F2}"/>
                </a:ext>
              </a:extLst>
            </p:cNvPr>
            <p:cNvGrpSpPr/>
            <p:nvPr/>
          </p:nvGrpSpPr>
          <p:grpSpPr>
            <a:xfrm>
              <a:off x="7780184" y="3581650"/>
              <a:ext cx="2988745" cy="1325635"/>
              <a:chOff x="6297699" y="2320300"/>
              <a:chExt cx="2988745" cy="85320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B5A107A-BD5D-3430-B097-57B49E8EADC5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2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3C3A69F-CE78-668E-5DE3-0FD682C75160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57" name="Graphic 47" descr="Database with solid fill">
                <a:extLst>
                  <a:ext uri="{FF2B5EF4-FFF2-40B4-BE49-F238E27FC236}">
                    <a16:creationId xmlns:a16="http://schemas.microsoft.com/office/drawing/2014/main" id="{E06AFEB6-DF17-2970-4814-E929F2D78626}"/>
                  </a:ext>
                </a:extLst>
              </p:cNvPr>
              <p:cNvGrpSpPr/>
              <p:nvPr/>
            </p:nvGrpSpPr>
            <p:grpSpPr>
              <a:xfrm>
                <a:off x="8787647" y="2553787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A5DC9C5D-B83F-87AB-ABEF-99856AF110A4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FA0BF3C-9A11-EEEB-6CD2-0685574CA08D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21D1907-2BBE-C6EF-58F5-E867C956FF02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300C6C8-D6EA-77BB-D276-6B908C573E4A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24F4329-A506-C756-DCB6-31FD12D7DC59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stCxn id="28" idx="3"/>
              <a:endCxn id="2" idx="1"/>
            </p:cNvCxnSpPr>
            <p:nvPr/>
          </p:nvCxnSpPr>
          <p:spPr>
            <a:xfrm>
              <a:off x="2459372" y="4718549"/>
              <a:ext cx="2775484" cy="1334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A6FE143-9B3E-5B35-5393-18BEC82D76DD}"/>
                </a:ext>
              </a:extLst>
            </p:cNvPr>
            <p:cNvCxnSpPr>
              <a:cxnSpLocks/>
              <a:stCxn id="2" idx="3"/>
              <a:endCxn id="46" idx="1"/>
            </p:cNvCxnSpPr>
            <p:nvPr/>
          </p:nvCxnSpPr>
          <p:spPr>
            <a:xfrm flipV="1">
              <a:off x="6805831" y="2711339"/>
              <a:ext cx="974352" cy="202055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2505EFD-E294-B7FB-D550-479DD246580F}"/>
                </a:ext>
              </a:extLst>
            </p:cNvPr>
            <p:cNvGrpSpPr/>
            <p:nvPr/>
          </p:nvGrpSpPr>
          <p:grpSpPr>
            <a:xfrm>
              <a:off x="7780185" y="5114779"/>
              <a:ext cx="2988745" cy="1325636"/>
              <a:chOff x="6297699" y="2320300"/>
              <a:chExt cx="2988745" cy="853200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632F12C-F330-1441-0EFD-899A43FD0A6B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3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D08C8B-0DCF-E181-F3A0-42573093945D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29" name="Graphic 47" descr="Database with solid fill">
                <a:extLst>
                  <a:ext uri="{FF2B5EF4-FFF2-40B4-BE49-F238E27FC236}">
                    <a16:creationId xmlns:a16="http://schemas.microsoft.com/office/drawing/2014/main" id="{BCB07D14-4EA0-9E42-A2A4-0BC12A1D87C0}"/>
                  </a:ext>
                </a:extLst>
              </p:cNvPr>
              <p:cNvGrpSpPr/>
              <p:nvPr/>
            </p:nvGrpSpPr>
            <p:grpSpPr>
              <a:xfrm>
                <a:off x="8787647" y="2553787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DF9E157A-3431-7F27-8F97-3915F82DE8A1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FC43D05-2C08-0EBC-F77D-D3321896C87F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14A521BB-EADA-9816-AA44-19C9A4B887E1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EA8FAA7-38DB-E02B-A281-3F3F219E9C30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0AB0042C-2E6F-6527-091E-06B836769344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A908976-B041-DCEB-D83C-A042D3569B02}"/>
                </a:ext>
              </a:extLst>
            </p:cNvPr>
            <p:cNvCxnSpPr>
              <a:cxnSpLocks/>
              <a:stCxn id="27" idx="3"/>
              <a:endCxn id="4" idx="1"/>
            </p:cNvCxnSpPr>
            <p:nvPr/>
          </p:nvCxnSpPr>
          <p:spPr>
            <a:xfrm>
              <a:off x="2460229" y="3347563"/>
              <a:ext cx="2776690" cy="1466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782F4A7-15F9-F978-59F9-8515C1355F44}"/>
                </a:ext>
              </a:extLst>
            </p:cNvPr>
            <p:cNvCxnSpPr>
              <a:cxnSpLocks/>
              <a:stCxn id="2" idx="3"/>
              <a:endCxn id="9" idx="1"/>
            </p:cNvCxnSpPr>
            <p:nvPr/>
          </p:nvCxnSpPr>
          <p:spPr>
            <a:xfrm>
              <a:off x="6805831" y="4731893"/>
              <a:ext cx="974354" cy="104570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0E196D8-21A9-1E35-49DF-8680D3896A9B}"/>
                </a:ext>
              </a:extLst>
            </p:cNvPr>
            <p:cNvCxnSpPr>
              <a:cxnSpLocks/>
              <a:stCxn id="2" idx="3"/>
              <a:endCxn id="54" idx="1"/>
            </p:cNvCxnSpPr>
            <p:nvPr/>
          </p:nvCxnSpPr>
          <p:spPr>
            <a:xfrm flipV="1">
              <a:off x="6805831" y="4244468"/>
              <a:ext cx="974353" cy="48742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16A214F-28F9-79B7-151D-530CD86B92B2}"/>
                </a:ext>
              </a:extLst>
            </p:cNvPr>
            <p:cNvCxnSpPr>
              <a:cxnSpLocks/>
              <a:stCxn id="3" idx="3"/>
              <a:endCxn id="40" idx="1"/>
            </p:cNvCxnSpPr>
            <p:nvPr/>
          </p:nvCxnSpPr>
          <p:spPr>
            <a:xfrm>
              <a:off x="2453642" y="5997202"/>
              <a:ext cx="1071885" cy="1035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6136F32-37AA-57FF-1F07-357A05F8B709}"/>
                </a:ext>
              </a:extLst>
            </p:cNvPr>
            <p:cNvSpPr/>
            <p:nvPr/>
          </p:nvSpPr>
          <p:spPr>
            <a:xfrm>
              <a:off x="5234856" y="4307981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6D1B29C-87F6-98E5-7D7C-56BADEBF77DB}"/>
                </a:ext>
              </a:extLst>
            </p:cNvPr>
            <p:cNvSpPr/>
            <p:nvPr/>
          </p:nvSpPr>
          <p:spPr>
            <a:xfrm>
              <a:off x="1423071" y="5524765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Graphic 19" descr="Browser window with solid fill">
              <a:extLst>
                <a:ext uri="{FF2B5EF4-FFF2-40B4-BE49-F238E27FC236}">
                  <a16:creationId xmlns:a16="http://schemas.microsoft.com/office/drawing/2014/main" id="{C2E8CD75-5AA9-7248-29CE-C6E3FA546C7B}"/>
                </a:ext>
              </a:extLst>
            </p:cNvPr>
            <p:cNvSpPr/>
            <p:nvPr/>
          </p:nvSpPr>
          <p:spPr>
            <a:xfrm>
              <a:off x="1676187" y="5879221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B6CE787-91EF-0A46-8CDC-245059E62D32}"/>
                </a:ext>
              </a:extLst>
            </p:cNvPr>
            <p:cNvSpPr txBox="1"/>
            <p:nvPr/>
          </p:nvSpPr>
          <p:spPr>
            <a:xfrm>
              <a:off x="1531866" y="5592864"/>
              <a:ext cx="812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Web App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4DB91FD-A35D-94F5-E202-4AF9CE63EB26}"/>
                </a:ext>
              </a:extLst>
            </p:cNvPr>
            <p:cNvSpPr/>
            <p:nvPr/>
          </p:nvSpPr>
          <p:spPr>
            <a:xfrm>
              <a:off x="3525527" y="5583641"/>
              <a:ext cx="1418063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Web app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6E25FC8-5534-B86B-6DC2-FAB29ED738B8}"/>
                </a:ext>
              </a:extLst>
            </p:cNvPr>
            <p:cNvCxnSpPr>
              <a:cxnSpLocks/>
              <a:stCxn id="40" idx="3"/>
              <a:endCxn id="5" idx="1"/>
            </p:cNvCxnSpPr>
            <p:nvPr/>
          </p:nvCxnSpPr>
          <p:spPr>
            <a:xfrm flipV="1">
              <a:off x="4943590" y="6004468"/>
              <a:ext cx="291267" cy="308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FB1B52-2A28-0497-B7A9-05BE598C34E3}"/>
                </a:ext>
              </a:extLst>
            </p:cNvPr>
            <p:cNvSpPr txBox="1"/>
            <p:nvPr/>
          </p:nvSpPr>
          <p:spPr>
            <a:xfrm>
              <a:off x="2757198" y="3043323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A00A62-A0D9-885D-877C-46775C7692B8}"/>
                </a:ext>
              </a:extLst>
            </p:cNvPr>
            <p:cNvSpPr txBox="1"/>
            <p:nvPr/>
          </p:nvSpPr>
          <p:spPr>
            <a:xfrm>
              <a:off x="2761405" y="4409527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2299B5E-00FE-79A3-F869-88C4DDE63E5D}"/>
                </a:ext>
              </a:extLst>
            </p:cNvPr>
            <p:cNvSpPr txBox="1"/>
            <p:nvPr/>
          </p:nvSpPr>
          <p:spPr>
            <a:xfrm>
              <a:off x="2771750" y="5706976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HTML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90BFEB6-7293-AAB3-ECBE-E82031580FBC}"/>
                </a:ext>
              </a:extLst>
            </p:cNvPr>
            <p:cNvSpPr/>
            <p:nvPr/>
          </p:nvSpPr>
          <p:spPr>
            <a:xfrm>
              <a:off x="5236919" y="2938318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939467C-29F9-0A9C-EF5F-83DE43BBF316}"/>
                </a:ext>
              </a:extLst>
            </p:cNvPr>
            <p:cNvSpPr/>
            <p:nvPr/>
          </p:nvSpPr>
          <p:spPr>
            <a:xfrm>
              <a:off x="5234857" y="5580556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F6D1D5D-EBEB-5BBA-8BA2-A49274007AFB}"/>
                </a:ext>
              </a:extLst>
            </p:cNvPr>
            <p:cNvCxnSpPr>
              <a:cxnSpLocks/>
              <a:stCxn id="4" idx="3"/>
              <a:endCxn id="46" idx="1"/>
            </p:cNvCxnSpPr>
            <p:nvPr/>
          </p:nvCxnSpPr>
          <p:spPr>
            <a:xfrm flipV="1">
              <a:off x="6807894" y="2711339"/>
              <a:ext cx="972289" cy="65089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D6F4099-94FD-9EEA-B484-CDB7EB66D49A}"/>
                </a:ext>
              </a:extLst>
            </p:cNvPr>
            <p:cNvCxnSpPr>
              <a:cxnSpLocks/>
              <a:stCxn id="4" idx="3"/>
              <a:endCxn id="54" idx="1"/>
            </p:cNvCxnSpPr>
            <p:nvPr/>
          </p:nvCxnSpPr>
          <p:spPr>
            <a:xfrm>
              <a:off x="6807894" y="3362230"/>
              <a:ext cx="972290" cy="882238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EC009BE-6CC4-6858-D725-EE74B7862F10}"/>
                </a:ext>
              </a:extLst>
            </p:cNvPr>
            <p:cNvCxnSpPr>
              <a:cxnSpLocks/>
              <a:stCxn id="4" idx="3"/>
              <a:endCxn id="9" idx="1"/>
            </p:cNvCxnSpPr>
            <p:nvPr/>
          </p:nvCxnSpPr>
          <p:spPr>
            <a:xfrm>
              <a:off x="6807894" y="3362230"/>
              <a:ext cx="972291" cy="241536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6380976-C4B3-107A-7659-63CDB7370525}"/>
                </a:ext>
              </a:extLst>
            </p:cNvPr>
            <p:cNvCxnSpPr>
              <a:cxnSpLocks/>
              <a:stCxn id="5" idx="3"/>
              <a:endCxn id="46" idx="1"/>
            </p:cNvCxnSpPr>
            <p:nvPr/>
          </p:nvCxnSpPr>
          <p:spPr>
            <a:xfrm flipV="1">
              <a:off x="6805832" y="2711339"/>
              <a:ext cx="974351" cy="329312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B1A5E23-F690-8097-DF9B-909C5312B440}"/>
                </a:ext>
              </a:extLst>
            </p:cNvPr>
            <p:cNvCxnSpPr>
              <a:cxnSpLocks/>
              <a:stCxn id="5" idx="3"/>
              <a:endCxn id="54" idx="1"/>
            </p:cNvCxnSpPr>
            <p:nvPr/>
          </p:nvCxnSpPr>
          <p:spPr>
            <a:xfrm flipV="1">
              <a:off x="6805832" y="4244468"/>
              <a:ext cx="974352" cy="176000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9DF37F9-6170-A534-A12F-7F7D4C0B839C}"/>
                </a:ext>
              </a:extLst>
            </p:cNvPr>
            <p:cNvCxnSpPr>
              <a:cxnSpLocks/>
              <a:stCxn id="5" idx="3"/>
              <a:endCxn id="9" idx="1"/>
            </p:cNvCxnSpPr>
            <p:nvPr/>
          </p:nvCxnSpPr>
          <p:spPr>
            <a:xfrm flipV="1">
              <a:off x="6805832" y="5777597"/>
              <a:ext cx="974353" cy="22687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6139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9C320924-3490-210C-06BB-81EF6A9920BA}"/>
              </a:ext>
            </a:extLst>
          </p:cNvPr>
          <p:cNvGrpSpPr/>
          <p:nvPr/>
        </p:nvGrpSpPr>
        <p:grpSpPr>
          <a:xfrm>
            <a:off x="377372" y="426535"/>
            <a:ext cx="10919580" cy="6432248"/>
            <a:chOff x="377372" y="426535"/>
            <a:chExt cx="10919580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377372" y="426535"/>
              <a:ext cx="10919580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28801" y="4246112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78444" y="4608890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413671" y="4283367"/>
              <a:ext cx="10651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Desktop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 App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Azure Application Gateway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755336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A8CCA1-C434-4CC5-F3DE-5E1A18DB7B1C}"/>
                </a:ext>
              </a:extLst>
            </p:cNvPr>
            <p:cNvGrpSpPr/>
            <p:nvPr/>
          </p:nvGrpSpPr>
          <p:grpSpPr>
            <a:xfrm>
              <a:off x="7780183" y="2048521"/>
              <a:ext cx="2988745" cy="1325635"/>
              <a:chOff x="6297699" y="1120031"/>
              <a:chExt cx="2988745" cy="85267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E522578-EE82-F2A0-1215-614AA0E52682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1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EAD7B9A8-6351-8BD0-6EE1-FAA91FF9D128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9" name="Graphic 47" descr="Database with solid fill">
                <a:extLst>
                  <a:ext uri="{FF2B5EF4-FFF2-40B4-BE49-F238E27FC236}">
                    <a16:creationId xmlns:a16="http://schemas.microsoft.com/office/drawing/2014/main" id="{6B65B820-E6E9-5531-B903-3E15B22EB2B6}"/>
                  </a:ext>
                </a:extLst>
              </p:cNvPr>
              <p:cNvGrpSpPr/>
              <p:nvPr/>
            </p:nvGrpSpPr>
            <p:grpSpPr>
              <a:xfrm>
                <a:off x="8787647" y="1369332"/>
                <a:ext cx="325564" cy="441834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35740BC3-503F-3FBB-4B37-6471C622E2AA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40A80A2-C83B-25D1-9795-EECC45256CE4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6A7DFFA-0DE3-E811-53B5-58AFC66633C5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909A686-606F-D18A-A795-E492AF92184F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AE2A9CD-8125-1B36-96F5-6128531DD8A7}"/>
                  </a:ext>
                </a:extLst>
              </p:cNvPr>
              <p:cNvCxnSpPr>
                <a:stCxn id="42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4E6C953-0453-85F9-281E-EC58ABA316F2}"/>
                </a:ext>
              </a:extLst>
            </p:cNvPr>
            <p:cNvGrpSpPr/>
            <p:nvPr/>
          </p:nvGrpSpPr>
          <p:grpSpPr>
            <a:xfrm>
              <a:off x="7780184" y="3581650"/>
              <a:ext cx="2988745" cy="1325635"/>
              <a:chOff x="6297699" y="2320300"/>
              <a:chExt cx="2988745" cy="85320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B5A107A-BD5D-3430-B097-57B49E8EADC5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2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3C3A69F-CE78-668E-5DE3-0FD682C75160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57" name="Graphic 47" descr="Database with solid fill">
                <a:extLst>
                  <a:ext uri="{FF2B5EF4-FFF2-40B4-BE49-F238E27FC236}">
                    <a16:creationId xmlns:a16="http://schemas.microsoft.com/office/drawing/2014/main" id="{E06AFEB6-DF17-2970-4814-E929F2D78626}"/>
                  </a:ext>
                </a:extLst>
              </p:cNvPr>
              <p:cNvGrpSpPr/>
              <p:nvPr/>
            </p:nvGrpSpPr>
            <p:grpSpPr>
              <a:xfrm>
                <a:off x="8787647" y="2553787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A5DC9C5D-B83F-87AB-ABEF-99856AF110A4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FA0BF3C-9A11-EEEB-6CD2-0685574CA08D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21D1907-2BBE-C6EF-58F5-E867C956FF02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300C6C8-D6EA-77BB-D276-6B908C573E4A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24F4329-A506-C756-DCB6-31FD12D7DC59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stCxn id="28" idx="3"/>
              <a:endCxn id="2" idx="1"/>
            </p:cNvCxnSpPr>
            <p:nvPr/>
          </p:nvCxnSpPr>
          <p:spPr>
            <a:xfrm flipV="1">
              <a:off x="2459372" y="4717304"/>
              <a:ext cx="1041402" cy="124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2505EFD-E294-B7FB-D550-479DD246580F}"/>
                </a:ext>
              </a:extLst>
            </p:cNvPr>
            <p:cNvGrpSpPr/>
            <p:nvPr/>
          </p:nvGrpSpPr>
          <p:grpSpPr>
            <a:xfrm>
              <a:off x="7780185" y="5114779"/>
              <a:ext cx="2988745" cy="1325636"/>
              <a:chOff x="6297699" y="2320300"/>
              <a:chExt cx="2988745" cy="853200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632F12C-F330-1441-0EFD-899A43FD0A6B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3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D08C8B-0DCF-E181-F3A0-42573093945D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29" name="Graphic 47" descr="Database with solid fill">
                <a:extLst>
                  <a:ext uri="{FF2B5EF4-FFF2-40B4-BE49-F238E27FC236}">
                    <a16:creationId xmlns:a16="http://schemas.microsoft.com/office/drawing/2014/main" id="{BCB07D14-4EA0-9E42-A2A4-0BC12A1D87C0}"/>
                  </a:ext>
                </a:extLst>
              </p:cNvPr>
              <p:cNvGrpSpPr/>
              <p:nvPr/>
            </p:nvGrpSpPr>
            <p:grpSpPr>
              <a:xfrm>
                <a:off x="8787647" y="2553787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DF9E157A-3431-7F27-8F97-3915F82DE8A1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FC43D05-2C08-0EBC-F77D-D3321896C87F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14A521BB-EADA-9816-AA44-19C9A4B887E1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EA8FAA7-38DB-E02B-A281-3F3F219E9C30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0AB0042C-2E6F-6527-091E-06B836769344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6136F32-37AA-57FF-1F07-357A05F8B709}"/>
                </a:ext>
              </a:extLst>
            </p:cNvPr>
            <p:cNvSpPr/>
            <p:nvPr/>
          </p:nvSpPr>
          <p:spPr>
            <a:xfrm>
              <a:off x="3500774" y="4293392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Azure Application Gateway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6D1B29C-87F6-98E5-7D7C-56BADEBF77DB}"/>
                </a:ext>
              </a:extLst>
            </p:cNvPr>
            <p:cNvSpPr/>
            <p:nvPr/>
          </p:nvSpPr>
          <p:spPr>
            <a:xfrm>
              <a:off x="1423071" y="5524765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Graphic 19" descr="Browser window with solid fill">
              <a:extLst>
                <a:ext uri="{FF2B5EF4-FFF2-40B4-BE49-F238E27FC236}">
                  <a16:creationId xmlns:a16="http://schemas.microsoft.com/office/drawing/2014/main" id="{C2E8CD75-5AA9-7248-29CE-C6E3FA546C7B}"/>
                </a:ext>
              </a:extLst>
            </p:cNvPr>
            <p:cNvSpPr/>
            <p:nvPr/>
          </p:nvSpPr>
          <p:spPr>
            <a:xfrm>
              <a:off x="1676187" y="5879221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B6CE787-91EF-0A46-8CDC-245059E62D32}"/>
                </a:ext>
              </a:extLst>
            </p:cNvPr>
            <p:cNvSpPr txBox="1"/>
            <p:nvPr/>
          </p:nvSpPr>
          <p:spPr>
            <a:xfrm>
              <a:off x="1531866" y="5592864"/>
              <a:ext cx="812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Web App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6E25FC8-5534-B86B-6DC2-FAB29ED738B8}"/>
                </a:ext>
              </a:extLst>
            </p:cNvPr>
            <p:cNvCxnSpPr>
              <a:cxnSpLocks/>
              <a:stCxn id="4" idx="0"/>
              <a:endCxn id="5" idx="2"/>
            </p:cNvCxnSpPr>
            <p:nvPr/>
          </p:nvCxnSpPr>
          <p:spPr>
            <a:xfrm flipH="1" flipV="1">
              <a:off x="6366288" y="3678840"/>
              <a:ext cx="5134" cy="60452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A00A62-A0D9-885D-877C-46775C7692B8}"/>
                </a:ext>
              </a:extLst>
            </p:cNvPr>
            <p:cNvSpPr txBox="1"/>
            <p:nvPr/>
          </p:nvSpPr>
          <p:spPr>
            <a:xfrm>
              <a:off x="2761405" y="4409527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90BFEB6-7293-AAB3-ECBE-E82031580FBC}"/>
                </a:ext>
              </a:extLst>
            </p:cNvPr>
            <p:cNvSpPr/>
            <p:nvPr/>
          </p:nvSpPr>
          <p:spPr>
            <a:xfrm>
              <a:off x="5585934" y="4283367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Ingress Controller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939467C-29F9-0A9C-EF5F-83DE43BBF316}"/>
                </a:ext>
              </a:extLst>
            </p:cNvPr>
            <p:cNvSpPr/>
            <p:nvPr/>
          </p:nvSpPr>
          <p:spPr>
            <a:xfrm>
              <a:off x="5585935" y="2831016"/>
              <a:ext cx="1560706" cy="847824"/>
            </a:xfrm>
            <a:prstGeom prst="roundRect">
              <a:avLst>
                <a:gd name="adj" fmla="val 18794"/>
              </a:avLst>
            </a:prstGeom>
            <a:solidFill>
              <a:srgbClr val="7F7F7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Ingress Rules       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F6D1D5D-EBEB-5BBA-8BA2-A49274007AFB}"/>
                </a:ext>
              </a:extLst>
            </p:cNvPr>
            <p:cNvCxnSpPr>
              <a:cxnSpLocks/>
              <a:stCxn id="4" idx="3"/>
              <a:endCxn id="46" idx="1"/>
            </p:cNvCxnSpPr>
            <p:nvPr/>
          </p:nvCxnSpPr>
          <p:spPr>
            <a:xfrm flipV="1">
              <a:off x="7156909" y="2711339"/>
              <a:ext cx="623274" cy="199594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D6F4099-94FD-9EEA-B484-CDB7EB66D49A}"/>
                </a:ext>
              </a:extLst>
            </p:cNvPr>
            <p:cNvCxnSpPr>
              <a:cxnSpLocks/>
              <a:stCxn id="4" idx="3"/>
              <a:endCxn id="54" idx="1"/>
            </p:cNvCxnSpPr>
            <p:nvPr/>
          </p:nvCxnSpPr>
          <p:spPr>
            <a:xfrm flipV="1">
              <a:off x="7156909" y="4244468"/>
              <a:ext cx="623275" cy="46281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EC009BE-6CC4-6858-D725-EE74B7862F10}"/>
                </a:ext>
              </a:extLst>
            </p:cNvPr>
            <p:cNvCxnSpPr>
              <a:cxnSpLocks/>
              <a:stCxn id="4" idx="3"/>
              <a:endCxn id="9" idx="1"/>
            </p:cNvCxnSpPr>
            <p:nvPr/>
          </p:nvCxnSpPr>
          <p:spPr>
            <a:xfrm>
              <a:off x="7156909" y="4707279"/>
              <a:ext cx="623276" cy="1070318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7CAE572-44D5-3B07-911A-39A485365A23}"/>
                </a:ext>
              </a:extLst>
            </p:cNvPr>
            <p:cNvCxnSpPr>
              <a:cxnSpLocks/>
              <a:stCxn id="2" idx="3"/>
              <a:endCxn id="4" idx="1"/>
            </p:cNvCxnSpPr>
            <p:nvPr/>
          </p:nvCxnSpPr>
          <p:spPr>
            <a:xfrm flipV="1">
              <a:off x="5071749" y="4707279"/>
              <a:ext cx="514185" cy="1002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EC5E7AA8-8C20-45E7-45BD-F96188C03113}"/>
                </a:ext>
              </a:extLst>
            </p:cNvPr>
            <p:cNvSpPr/>
            <p:nvPr/>
          </p:nvSpPr>
          <p:spPr>
            <a:xfrm>
              <a:off x="5297379" y="1586895"/>
              <a:ext cx="5641553" cy="4983238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90D5FE4-C1CF-5C2F-D722-48119106F95B}"/>
                </a:ext>
              </a:extLst>
            </p:cNvPr>
            <p:cNvSpPr txBox="1"/>
            <p:nvPr/>
          </p:nvSpPr>
          <p:spPr>
            <a:xfrm>
              <a:off x="5664904" y="1452921"/>
              <a:ext cx="287187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Azure Kubernetes Service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1722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EC5AC4D-DC1B-3D29-B70C-1218C90C465B}"/>
              </a:ext>
            </a:extLst>
          </p:cNvPr>
          <p:cNvGrpSpPr/>
          <p:nvPr/>
        </p:nvGrpSpPr>
        <p:grpSpPr>
          <a:xfrm>
            <a:off x="82248" y="135553"/>
            <a:ext cx="12109752" cy="6723230"/>
            <a:chOff x="82248" y="135553"/>
            <a:chExt cx="12109752" cy="672323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82248" y="135553"/>
              <a:ext cx="12109752" cy="6723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26172" y="3966371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859945" y="4337775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482309" y="4126344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5" cy="132531"/>
                <a:chOff x="2405235" y="3529422"/>
                <a:chExt cx="70605" cy="132531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541441" y="2466239"/>
              <a:ext cx="9544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Developers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840569" y="4003996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Apps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Azure API Management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6" y="687706"/>
              <a:ext cx="6496265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3594609" y="524686"/>
              <a:ext cx="161158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A8CCA1-C434-4CC5-F3DE-5E1A18DB7B1C}"/>
                </a:ext>
              </a:extLst>
            </p:cNvPr>
            <p:cNvGrpSpPr/>
            <p:nvPr/>
          </p:nvGrpSpPr>
          <p:grpSpPr>
            <a:xfrm>
              <a:off x="6435019" y="2766182"/>
              <a:ext cx="2988745" cy="1325635"/>
              <a:chOff x="6297699" y="1120031"/>
              <a:chExt cx="2988745" cy="85267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E522578-EE82-F2A0-1215-614AA0E52682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1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EAD7B9A8-6351-8BD0-6EE1-FAA91FF9D128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9" name="Graphic 47" descr="Database with solid fill">
                <a:extLst>
                  <a:ext uri="{FF2B5EF4-FFF2-40B4-BE49-F238E27FC236}">
                    <a16:creationId xmlns:a16="http://schemas.microsoft.com/office/drawing/2014/main" id="{6B65B820-E6E9-5531-B903-3E15B22EB2B6}"/>
                  </a:ext>
                </a:extLst>
              </p:cNvPr>
              <p:cNvGrpSpPr/>
              <p:nvPr/>
            </p:nvGrpSpPr>
            <p:grpSpPr>
              <a:xfrm>
                <a:off x="8787647" y="1369344"/>
                <a:ext cx="325564" cy="441837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35740BC3-503F-3FBB-4B37-6471C622E2AA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40A80A2-C83B-25D1-9795-EECC45256CE4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6A7DFFA-0DE3-E811-53B5-58AFC66633C5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909A686-606F-D18A-A795-E492AF92184F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AE2A9CD-8125-1B36-96F5-6128531DD8A7}"/>
                  </a:ext>
                </a:extLst>
              </p:cNvPr>
              <p:cNvCxnSpPr>
                <a:stCxn id="42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4E6C953-0453-85F9-281E-EC58ABA316F2}"/>
                </a:ext>
              </a:extLst>
            </p:cNvPr>
            <p:cNvGrpSpPr/>
            <p:nvPr/>
          </p:nvGrpSpPr>
          <p:grpSpPr>
            <a:xfrm>
              <a:off x="6435019" y="4754635"/>
              <a:ext cx="2988745" cy="1325635"/>
              <a:chOff x="6297699" y="2320300"/>
              <a:chExt cx="2988745" cy="85320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B5A107A-BD5D-3430-B097-57B49E8EADC5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2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3C3A69F-CE78-668E-5DE3-0FD682C75160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57" name="Graphic 47" descr="Database with solid fill">
                <a:extLst>
                  <a:ext uri="{FF2B5EF4-FFF2-40B4-BE49-F238E27FC236}">
                    <a16:creationId xmlns:a16="http://schemas.microsoft.com/office/drawing/2014/main" id="{E06AFEB6-DF17-2970-4814-E929F2D78626}"/>
                  </a:ext>
                </a:extLst>
              </p:cNvPr>
              <p:cNvGrpSpPr/>
              <p:nvPr/>
            </p:nvGrpSpPr>
            <p:grpSpPr>
              <a:xfrm>
                <a:off x="8787647" y="2553799"/>
                <a:ext cx="325562" cy="441837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A5DC9C5D-B83F-87AB-ABEF-99856AF110A4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FA0BF3C-9A11-EEEB-6CD2-0685574CA08D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21D1907-2BBE-C6EF-58F5-E867C956FF02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300C6C8-D6EA-77BB-D276-6B908C573E4A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24F4329-A506-C756-DCB6-31FD12D7DC59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stCxn id="28" idx="3"/>
              <a:endCxn id="4" idx="1"/>
            </p:cNvCxnSpPr>
            <p:nvPr/>
          </p:nvCxnSpPr>
          <p:spPr>
            <a:xfrm>
              <a:off x="2456743" y="4438808"/>
              <a:ext cx="1492884" cy="21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B6CE787-91EF-0A46-8CDC-245059E62D32}"/>
                </a:ext>
              </a:extLst>
            </p:cNvPr>
            <p:cNvSpPr txBox="1"/>
            <p:nvPr/>
          </p:nvSpPr>
          <p:spPr>
            <a:xfrm>
              <a:off x="1420811" y="5261933"/>
              <a:ext cx="11667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Administrator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6E25FC8-5534-B86B-6DC2-FAB29ED738B8}"/>
                </a:ext>
              </a:extLst>
            </p:cNvPr>
            <p:cNvCxnSpPr>
              <a:cxnSpLocks/>
              <a:endCxn id="74" idx="1"/>
            </p:cNvCxnSpPr>
            <p:nvPr/>
          </p:nvCxnSpPr>
          <p:spPr>
            <a:xfrm>
              <a:off x="2177143" y="3125334"/>
              <a:ext cx="2002966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90BFEB6-7293-AAB3-ECBE-E82031580FBC}"/>
                </a:ext>
              </a:extLst>
            </p:cNvPr>
            <p:cNvSpPr/>
            <p:nvPr/>
          </p:nvSpPr>
          <p:spPr>
            <a:xfrm>
              <a:off x="3949627" y="4015106"/>
              <a:ext cx="1818147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F6D1D5D-EBEB-5BBA-8BA2-A49274007AFB}"/>
                </a:ext>
              </a:extLst>
            </p:cNvPr>
            <p:cNvCxnSpPr>
              <a:cxnSpLocks/>
              <a:stCxn id="4" idx="3"/>
              <a:endCxn id="46" idx="1"/>
            </p:cNvCxnSpPr>
            <p:nvPr/>
          </p:nvCxnSpPr>
          <p:spPr>
            <a:xfrm flipV="1">
              <a:off x="5767774" y="3429000"/>
              <a:ext cx="667245" cy="1010018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D6F4099-94FD-9EEA-B484-CDB7EB66D49A}"/>
                </a:ext>
              </a:extLst>
            </p:cNvPr>
            <p:cNvCxnSpPr>
              <a:cxnSpLocks/>
              <a:stCxn id="4" idx="3"/>
              <a:endCxn id="54" idx="1"/>
            </p:cNvCxnSpPr>
            <p:nvPr/>
          </p:nvCxnSpPr>
          <p:spPr>
            <a:xfrm>
              <a:off x="5767774" y="4439018"/>
              <a:ext cx="667245" cy="97843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EC009BE-6CC4-6858-D725-EE74B7862F10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5767774" y="4439018"/>
              <a:ext cx="4583657" cy="366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EC5E7AA8-8C20-45E7-45BD-F96188C03113}"/>
                </a:ext>
              </a:extLst>
            </p:cNvPr>
            <p:cNvSpPr/>
            <p:nvPr/>
          </p:nvSpPr>
          <p:spPr>
            <a:xfrm>
              <a:off x="3642723" y="1543352"/>
              <a:ext cx="2389889" cy="4983238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90D5FE4-C1CF-5C2F-D722-48119106F95B}"/>
                </a:ext>
              </a:extLst>
            </p:cNvPr>
            <p:cNvSpPr txBox="1"/>
            <p:nvPr/>
          </p:nvSpPr>
          <p:spPr>
            <a:xfrm>
              <a:off x="3821673" y="1384240"/>
              <a:ext cx="206498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Azure API Management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D845E64-2307-CDAF-C68F-3723910FB3A6}"/>
                </a:ext>
              </a:extLst>
            </p:cNvPr>
            <p:cNvGrpSpPr/>
            <p:nvPr/>
          </p:nvGrpSpPr>
          <p:grpSpPr>
            <a:xfrm>
              <a:off x="9982045" y="3923320"/>
              <a:ext cx="2160425" cy="1447921"/>
              <a:chOff x="4721725" y="4569157"/>
              <a:chExt cx="1010220" cy="81762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4FA13D7-AA96-55A9-C45C-BD9CDCAE0582}"/>
                  </a:ext>
                </a:extLst>
              </p:cNvPr>
              <p:cNvGrpSpPr/>
              <p:nvPr/>
            </p:nvGrpSpPr>
            <p:grpSpPr>
              <a:xfrm>
                <a:off x="4937707" y="4569157"/>
                <a:ext cx="578255" cy="594320"/>
                <a:chOff x="4217182" y="4572882"/>
                <a:chExt cx="578255" cy="594320"/>
              </a:xfrm>
              <a:gradFill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</a:gradFill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9F7A2424-3C84-CAFF-A47E-2C5E62074F27}"/>
                    </a:ext>
                  </a:extLst>
                </p:cNvPr>
                <p:cNvSpPr/>
                <p:nvPr/>
              </p:nvSpPr>
              <p:spPr>
                <a:xfrm>
                  <a:off x="4482216" y="5022638"/>
                  <a:ext cx="48188" cy="64250"/>
                </a:xfrm>
                <a:custGeom>
                  <a:avLst/>
                  <a:gdLst>
                    <a:gd name="connsiteX0" fmla="*/ 0 w 48188"/>
                    <a:gd name="connsiteY0" fmla="*/ 0 h 64250"/>
                    <a:gd name="connsiteX1" fmla="*/ 48188 w 48188"/>
                    <a:gd name="connsiteY1" fmla="*/ 0 h 64250"/>
                    <a:gd name="connsiteX2" fmla="*/ 48188 w 48188"/>
                    <a:gd name="connsiteY2" fmla="*/ 64251 h 64250"/>
                    <a:gd name="connsiteX3" fmla="*/ 0 w 48188"/>
                    <a:gd name="connsiteY3" fmla="*/ 64251 h 64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188" h="64250">
                      <a:moveTo>
                        <a:pt x="0" y="0"/>
                      </a:moveTo>
                      <a:lnTo>
                        <a:pt x="48188" y="0"/>
                      </a:lnTo>
                      <a:lnTo>
                        <a:pt x="48188" y="64251"/>
                      </a:lnTo>
                      <a:lnTo>
                        <a:pt x="0" y="64251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9FC60ACB-503D-4172-1794-E3EFAD1D9886}"/>
                    </a:ext>
                  </a:extLst>
                </p:cNvPr>
                <p:cNvSpPr/>
                <p:nvPr/>
              </p:nvSpPr>
              <p:spPr>
                <a:xfrm>
                  <a:off x="4482216" y="5119014"/>
                  <a:ext cx="48188" cy="48188"/>
                </a:xfrm>
                <a:custGeom>
                  <a:avLst/>
                  <a:gdLst>
                    <a:gd name="connsiteX0" fmla="*/ 0 w 48188"/>
                    <a:gd name="connsiteY0" fmla="*/ 0 h 48188"/>
                    <a:gd name="connsiteX1" fmla="*/ 48188 w 48188"/>
                    <a:gd name="connsiteY1" fmla="*/ 0 h 48188"/>
                    <a:gd name="connsiteX2" fmla="*/ 48188 w 48188"/>
                    <a:gd name="connsiteY2" fmla="*/ 48188 h 48188"/>
                    <a:gd name="connsiteX3" fmla="*/ 0 w 48188"/>
                    <a:gd name="connsiteY3" fmla="*/ 48188 h 48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188" h="48188">
                      <a:moveTo>
                        <a:pt x="0" y="0"/>
                      </a:moveTo>
                      <a:lnTo>
                        <a:pt x="48188" y="0"/>
                      </a:lnTo>
                      <a:lnTo>
                        <a:pt x="48188" y="48188"/>
                      </a:lnTo>
                      <a:lnTo>
                        <a:pt x="0" y="48188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A10A0D5E-4E92-1A16-16AE-E129D236DDA8}"/>
                    </a:ext>
                  </a:extLst>
                </p:cNvPr>
                <p:cNvSpPr/>
                <p:nvPr/>
              </p:nvSpPr>
              <p:spPr>
                <a:xfrm>
                  <a:off x="4562529" y="5119014"/>
                  <a:ext cx="232908" cy="48188"/>
                </a:xfrm>
                <a:custGeom>
                  <a:avLst/>
                  <a:gdLst>
                    <a:gd name="connsiteX0" fmla="*/ 0 w 232908"/>
                    <a:gd name="connsiteY0" fmla="*/ 0 h 48188"/>
                    <a:gd name="connsiteX1" fmla="*/ 232909 w 232908"/>
                    <a:gd name="connsiteY1" fmla="*/ 0 h 48188"/>
                    <a:gd name="connsiteX2" fmla="*/ 232909 w 232908"/>
                    <a:gd name="connsiteY2" fmla="*/ 48188 h 48188"/>
                    <a:gd name="connsiteX3" fmla="*/ 0 w 232908"/>
                    <a:gd name="connsiteY3" fmla="*/ 48188 h 48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908" h="48188">
                      <a:moveTo>
                        <a:pt x="0" y="0"/>
                      </a:moveTo>
                      <a:lnTo>
                        <a:pt x="232909" y="0"/>
                      </a:lnTo>
                      <a:lnTo>
                        <a:pt x="232909" y="48188"/>
                      </a:lnTo>
                      <a:lnTo>
                        <a:pt x="0" y="48188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A5EED811-229D-DE41-CE07-0A95C7FB2234}"/>
                    </a:ext>
                  </a:extLst>
                </p:cNvPr>
                <p:cNvSpPr/>
                <p:nvPr/>
              </p:nvSpPr>
              <p:spPr>
                <a:xfrm>
                  <a:off x="4217182" y="5119014"/>
                  <a:ext cx="232908" cy="48188"/>
                </a:xfrm>
                <a:custGeom>
                  <a:avLst/>
                  <a:gdLst>
                    <a:gd name="connsiteX0" fmla="*/ 0 w 232908"/>
                    <a:gd name="connsiteY0" fmla="*/ 0 h 48188"/>
                    <a:gd name="connsiteX1" fmla="*/ 232909 w 232908"/>
                    <a:gd name="connsiteY1" fmla="*/ 0 h 48188"/>
                    <a:gd name="connsiteX2" fmla="*/ 232909 w 232908"/>
                    <a:gd name="connsiteY2" fmla="*/ 48188 h 48188"/>
                    <a:gd name="connsiteX3" fmla="*/ 0 w 232908"/>
                    <a:gd name="connsiteY3" fmla="*/ 48188 h 48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908" h="48188">
                      <a:moveTo>
                        <a:pt x="0" y="0"/>
                      </a:moveTo>
                      <a:lnTo>
                        <a:pt x="232909" y="0"/>
                      </a:lnTo>
                      <a:lnTo>
                        <a:pt x="232909" y="48188"/>
                      </a:lnTo>
                      <a:lnTo>
                        <a:pt x="0" y="48188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D462387F-A94E-9527-DC97-A92CDAF2EC88}"/>
                    </a:ext>
                  </a:extLst>
                </p:cNvPr>
                <p:cNvSpPr/>
                <p:nvPr/>
              </p:nvSpPr>
              <p:spPr>
                <a:xfrm>
                  <a:off x="4249307" y="4894136"/>
                  <a:ext cx="514006" cy="128501"/>
                </a:xfrm>
                <a:custGeom>
                  <a:avLst/>
                  <a:gdLst>
                    <a:gd name="connsiteX0" fmla="*/ 485254 w 514006"/>
                    <a:gd name="connsiteY0" fmla="*/ 0 h 128501"/>
                    <a:gd name="connsiteX1" fmla="*/ 28752 w 514006"/>
                    <a:gd name="connsiteY1" fmla="*/ 0 h 128501"/>
                    <a:gd name="connsiteX2" fmla="*/ 0 w 514006"/>
                    <a:gd name="connsiteY2" fmla="*/ 28752 h 128501"/>
                    <a:gd name="connsiteX3" fmla="*/ 0 w 514006"/>
                    <a:gd name="connsiteY3" fmla="*/ 99749 h 128501"/>
                    <a:gd name="connsiteX4" fmla="*/ 28752 w 514006"/>
                    <a:gd name="connsiteY4" fmla="*/ 128502 h 128501"/>
                    <a:gd name="connsiteX5" fmla="*/ 485254 w 514006"/>
                    <a:gd name="connsiteY5" fmla="*/ 128502 h 128501"/>
                    <a:gd name="connsiteX6" fmla="*/ 514006 w 514006"/>
                    <a:gd name="connsiteY6" fmla="*/ 99749 h 128501"/>
                    <a:gd name="connsiteX7" fmla="*/ 514006 w 514006"/>
                    <a:gd name="connsiteY7" fmla="*/ 28752 h 128501"/>
                    <a:gd name="connsiteX8" fmla="*/ 485254 w 514006"/>
                    <a:gd name="connsiteY8" fmla="*/ 0 h 128501"/>
                    <a:gd name="connsiteX9" fmla="*/ 80313 w 514006"/>
                    <a:gd name="connsiteY9" fmla="*/ 80313 h 128501"/>
                    <a:gd name="connsiteX10" fmla="*/ 64251 w 514006"/>
                    <a:gd name="connsiteY10" fmla="*/ 64251 h 128501"/>
                    <a:gd name="connsiteX11" fmla="*/ 80313 w 514006"/>
                    <a:gd name="connsiteY11" fmla="*/ 48188 h 128501"/>
                    <a:gd name="connsiteX12" fmla="*/ 96376 w 514006"/>
                    <a:gd name="connsiteY12" fmla="*/ 64251 h 128501"/>
                    <a:gd name="connsiteX13" fmla="*/ 80313 w 514006"/>
                    <a:gd name="connsiteY13" fmla="*/ 80313 h 128501"/>
                    <a:gd name="connsiteX14" fmla="*/ 160627 w 514006"/>
                    <a:gd name="connsiteY14" fmla="*/ 80313 h 128501"/>
                    <a:gd name="connsiteX15" fmla="*/ 144564 w 514006"/>
                    <a:gd name="connsiteY15" fmla="*/ 64251 h 128501"/>
                    <a:gd name="connsiteX16" fmla="*/ 160627 w 514006"/>
                    <a:gd name="connsiteY16" fmla="*/ 48188 h 128501"/>
                    <a:gd name="connsiteX17" fmla="*/ 176690 w 514006"/>
                    <a:gd name="connsiteY17" fmla="*/ 64251 h 128501"/>
                    <a:gd name="connsiteX18" fmla="*/ 160627 w 514006"/>
                    <a:gd name="connsiteY18" fmla="*/ 80313 h 128501"/>
                    <a:gd name="connsiteX19" fmla="*/ 240940 w 514006"/>
                    <a:gd name="connsiteY19" fmla="*/ 80313 h 128501"/>
                    <a:gd name="connsiteX20" fmla="*/ 224878 w 514006"/>
                    <a:gd name="connsiteY20" fmla="*/ 64251 h 128501"/>
                    <a:gd name="connsiteX21" fmla="*/ 240940 w 514006"/>
                    <a:gd name="connsiteY21" fmla="*/ 48188 h 128501"/>
                    <a:gd name="connsiteX22" fmla="*/ 257003 w 514006"/>
                    <a:gd name="connsiteY22" fmla="*/ 64251 h 128501"/>
                    <a:gd name="connsiteX23" fmla="*/ 240940 w 514006"/>
                    <a:gd name="connsiteY23" fmla="*/ 80313 h 128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14006" h="128501">
                      <a:moveTo>
                        <a:pt x="485254" y="0"/>
                      </a:moveTo>
                      <a:lnTo>
                        <a:pt x="28752" y="0"/>
                      </a:lnTo>
                      <a:cubicBezTo>
                        <a:pt x="12873" y="0"/>
                        <a:pt x="0" y="12873"/>
                        <a:pt x="0" y="28752"/>
                      </a:cubicBezTo>
                      <a:lnTo>
                        <a:pt x="0" y="99749"/>
                      </a:lnTo>
                      <a:cubicBezTo>
                        <a:pt x="0" y="115629"/>
                        <a:pt x="12873" y="128502"/>
                        <a:pt x="28752" y="128502"/>
                      </a:cubicBezTo>
                      <a:lnTo>
                        <a:pt x="485254" y="128502"/>
                      </a:lnTo>
                      <a:cubicBezTo>
                        <a:pt x="501133" y="128502"/>
                        <a:pt x="514006" y="115629"/>
                        <a:pt x="514006" y="99749"/>
                      </a:cubicBezTo>
                      <a:lnTo>
                        <a:pt x="514006" y="28752"/>
                      </a:lnTo>
                      <a:cubicBezTo>
                        <a:pt x="514006" y="12873"/>
                        <a:pt x="501133" y="0"/>
                        <a:pt x="485254" y="0"/>
                      </a:cubicBezTo>
                      <a:close/>
                      <a:moveTo>
                        <a:pt x="80313" y="80313"/>
                      </a:moveTo>
                      <a:cubicBezTo>
                        <a:pt x="71442" y="80313"/>
                        <a:pt x="64251" y="73122"/>
                        <a:pt x="64251" y="64251"/>
                      </a:cubicBezTo>
                      <a:cubicBezTo>
                        <a:pt x="64251" y="55379"/>
                        <a:pt x="71442" y="48188"/>
                        <a:pt x="80313" y="48188"/>
                      </a:cubicBezTo>
                      <a:cubicBezTo>
                        <a:pt x="89185" y="48188"/>
                        <a:pt x="96376" y="55379"/>
                        <a:pt x="96376" y="64251"/>
                      </a:cubicBezTo>
                      <a:cubicBezTo>
                        <a:pt x="96376" y="73122"/>
                        <a:pt x="89185" y="80313"/>
                        <a:pt x="80313" y="80313"/>
                      </a:cubicBezTo>
                      <a:close/>
                      <a:moveTo>
                        <a:pt x="160627" y="80313"/>
                      </a:moveTo>
                      <a:cubicBezTo>
                        <a:pt x="151755" y="80313"/>
                        <a:pt x="144564" y="73122"/>
                        <a:pt x="144564" y="64251"/>
                      </a:cubicBezTo>
                      <a:cubicBezTo>
                        <a:pt x="144564" y="55379"/>
                        <a:pt x="151755" y="48188"/>
                        <a:pt x="160627" y="48188"/>
                      </a:cubicBezTo>
                      <a:cubicBezTo>
                        <a:pt x="169498" y="48188"/>
                        <a:pt x="176690" y="55379"/>
                        <a:pt x="176690" y="64251"/>
                      </a:cubicBezTo>
                      <a:cubicBezTo>
                        <a:pt x="176690" y="73122"/>
                        <a:pt x="169498" y="80313"/>
                        <a:pt x="160627" y="80313"/>
                      </a:cubicBezTo>
                      <a:close/>
                      <a:moveTo>
                        <a:pt x="240940" y="80313"/>
                      </a:moveTo>
                      <a:cubicBezTo>
                        <a:pt x="232069" y="80313"/>
                        <a:pt x="224878" y="73122"/>
                        <a:pt x="224878" y="64251"/>
                      </a:cubicBezTo>
                      <a:cubicBezTo>
                        <a:pt x="224878" y="55379"/>
                        <a:pt x="232069" y="48188"/>
                        <a:pt x="240940" y="48188"/>
                      </a:cubicBezTo>
                      <a:cubicBezTo>
                        <a:pt x="249812" y="48188"/>
                        <a:pt x="257003" y="55379"/>
                        <a:pt x="257003" y="64251"/>
                      </a:cubicBezTo>
                      <a:cubicBezTo>
                        <a:pt x="257003" y="73122"/>
                        <a:pt x="249812" y="80313"/>
                        <a:pt x="240940" y="80313"/>
                      </a:cubicBez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E3610469-767D-E0B9-BE71-0CA8B16F0313}"/>
                    </a:ext>
                  </a:extLst>
                </p:cNvPr>
                <p:cNvSpPr/>
                <p:nvPr/>
              </p:nvSpPr>
              <p:spPr>
                <a:xfrm>
                  <a:off x="4249307" y="4733509"/>
                  <a:ext cx="514006" cy="128501"/>
                </a:xfrm>
                <a:custGeom>
                  <a:avLst/>
                  <a:gdLst>
                    <a:gd name="connsiteX0" fmla="*/ 485254 w 514006"/>
                    <a:gd name="connsiteY0" fmla="*/ 0 h 128501"/>
                    <a:gd name="connsiteX1" fmla="*/ 28752 w 514006"/>
                    <a:gd name="connsiteY1" fmla="*/ 0 h 128501"/>
                    <a:gd name="connsiteX2" fmla="*/ 0 w 514006"/>
                    <a:gd name="connsiteY2" fmla="*/ 28752 h 128501"/>
                    <a:gd name="connsiteX3" fmla="*/ 0 w 514006"/>
                    <a:gd name="connsiteY3" fmla="*/ 99749 h 128501"/>
                    <a:gd name="connsiteX4" fmla="*/ 28752 w 514006"/>
                    <a:gd name="connsiteY4" fmla="*/ 128502 h 128501"/>
                    <a:gd name="connsiteX5" fmla="*/ 485254 w 514006"/>
                    <a:gd name="connsiteY5" fmla="*/ 128502 h 128501"/>
                    <a:gd name="connsiteX6" fmla="*/ 514006 w 514006"/>
                    <a:gd name="connsiteY6" fmla="*/ 99749 h 128501"/>
                    <a:gd name="connsiteX7" fmla="*/ 514006 w 514006"/>
                    <a:gd name="connsiteY7" fmla="*/ 28752 h 128501"/>
                    <a:gd name="connsiteX8" fmla="*/ 485254 w 514006"/>
                    <a:gd name="connsiteY8" fmla="*/ 0 h 128501"/>
                    <a:gd name="connsiteX9" fmla="*/ 80313 w 514006"/>
                    <a:gd name="connsiteY9" fmla="*/ 80313 h 128501"/>
                    <a:gd name="connsiteX10" fmla="*/ 64251 w 514006"/>
                    <a:gd name="connsiteY10" fmla="*/ 64251 h 128501"/>
                    <a:gd name="connsiteX11" fmla="*/ 80313 w 514006"/>
                    <a:gd name="connsiteY11" fmla="*/ 48188 h 128501"/>
                    <a:gd name="connsiteX12" fmla="*/ 96376 w 514006"/>
                    <a:gd name="connsiteY12" fmla="*/ 64251 h 128501"/>
                    <a:gd name="connsiteX13" fmla="*/ 80313 w 514006"/>
                    <a:gd name="connsiteY13" fmla="*/ 80313 h 128501"/>
                    <a:gd name="connsiteX14" fmla="*/ 160627 w 514006"/>
                    <a:gd name="connsiteY14" fmla="*/ 80313 h 128501"/>
                    <a:gd name="connsiteX15" fmla="*/ 144564 w 514006"/>
                    <a:gd name="connsiteY15" fmla="*/ 64251 h 128501"/>
                    <a:gd name="connsiteX16" fmla="*/ 160627 w 514006"/>
                    <a:gd name="connsiteY16" fmla="*/ 48188 h 128501"/>
                    <a:gd name="connsiteX17" fmla="*/ 176690 w 514006"/>
                    <a:gd name="connsiteY17" fmla="*/ 64251 h 128501"/>
                    <a:gd name="connsiteX18" fmla="*/ 160627 w 514006"/>
                    <a:gd name="connsiteY18" fmla="*/ 80313 h 128501"/>
                    <a:gd name="connsiteX19" fmla="*/ 240940 w 514006"/>
                    <a:gd name="connsiteY19" fmla="*/ 80313 h 128501"/>
                    <a:gd name="connsiteX20" fmla="*/ 224878 w 514006"/>
                    <a:gd name="connsiteY20" fmla="*/ 64251 h 128501"/>
                    <a:gd name="connsiteX21" fmla="*/ 240940 w 514006"/>
                    <a:gd name="connsiteY21" fmla="*/ 48188 h 128501"/>
                    <a:gd name="connsiteX22" fmla="*/ 257003 w 514006"/>
                    <a:gd name="connsiteY22" fmla="*/ 64251 h 128501"/>
                    <a:gd name="connsiteX23" fmla="*/ 240940 w 514006"/>
                    <a:gd name="connsiteY23" fmla="*/ 80313 h 128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14006" h="128501">
                      <a:moveTo>
                        <a:pt x="485254" y="0"/>
                      </a:moveTo>
                      <a:lnTo>
                        <a:pt x="28752" y="0"/>
                      </a:lnTo>
                      <a:cubicBezTo>
                        <a:pt x="12873" y="0"/>
                        <a:pt x="0" y="12873"/>
                        <a:pt x="0" y="28752"/>
                      </a:cubicBezTo>
                      <a:lnTo>
                        <a:pt x="0" y="99749"/>
                      </a:lnTo>
                      <a:cubicBezTo>
                        <a:pt x="0" y="115629"/>
                        <a:pt x="12873" y="128502"/>
                        <a:pt x="28752" y="128502"/>
                      </a:cubicBezTo>
                      <a:lnTo>
                        <a:pt x="485254" y="128502"/>
                      </a:lnTo>
                      <a:cubicBezTo>
                        <a:pt x="501133" y="128502"/>
                        <a:pt x="514006" y="115629"/>
                        <a:pt x="514006" y="99749"/>
                      </a:cubicBezTo>
                      <a:lnTo>
                        <a:pt x="514006" y="28752"/>
                      </a:lnTo>
                      <a:cubicBezTo>
                        <a:pt x="514006" y="12873"/>
                        <a:pt x="501133" y="0"/>
                        <a:pt x="485254" y="0"/>
                      </a:cubicBezTo>
                      <a:close/>
                      <a:moveTo>
                        <a:pt x="80313" y="80313"/>
                      </a:moveTo>
                      <a:cubicBezTo>
                        <a:pt x="71442" y="80313"/>
                        <a:pt x="64251" y="73122"/>
                        <a:pt x="64251" y="64251"/>
                      </a:cubicBezTo>
                      <a:cubicBezTo>
                        <a:pt x="64251" y="55379"/>
                        <a:pt x="71442" y="48188"/>
                        <a:pt x="80313" y="48188"/>
                      </a:cubicBezTo>
                      <a:cubicBezTo>
                        <a:pt x="89185" y="48188"/>
                        <a:pt x="96376" y="55379"/>
                        <a:pt x="96376" y="64251"/>
                      </a:cubicBezTo>
                      <a:cubicBezTo>
                        <a:pt x="96376" y="73122"/>
                        <a:pt x="89185" y="80313"/>
                        <a:pt x="80313" y="80313"/>
                      </a:cubicBezTo>
                      <a:close/>
                      <a:moveTo>
                        <a:pt x="160627" y="80313"/>
                      </a:moveTo>
                      <a:cubicBezTo>
                        <a:pt x="151755" y="80313"/>
                        <a:pt x="144564" y="73122"/>
                        <a:pt x="144564" y="64251"/>
                      </a:cubicBezTo>
                      <a:cubicBezTo>
                        <a:pt x="144564" y="55379"/>
                        <a:pt x="151755" y="48188"/>
                        <a:pt x="160627" y="48188"/>
                      </a:cubicBezTo>
                      <a:cubicBezTo>
                        <a:pt x="169498" y="48188"/>
                        <a:pt x="176690" y="55379"/>
                        <a:pt x="176690" y="64251"/>
                      </a:cubicBezTo>
                      <a:cubicBezTo>
                        <a:pt x="176690" y="73122"/>
                        <a:pt x="169498" y="80313"/>
                        <a:pt x="160627" y="80313"/>
                      </a:cubicBezTo>
                      <a:close/>
                      <a:moveTo>
                        <a:pt x="240940" y="80313"/>
                      </a:moveTo>
                      <a:cubicBezTo>
                        <a:pt x="232069" y="80313"/>
                        <a:pt x="224878" y="73122"/>
                        <a:pt x="224878" y="64251"/>
                      </a:cubicBezTo>
                      <a:cubicBezTo>
                        <a:pt x="224878" y="55379"/>
                        <a:pt x="232069" y="48188"/>
                        <a:pt x="240940" y="48188"/>
                      </a:cubicBezTo>
                      <a:cubicBezTo>
                        <a:pt x="249812" y="48188"/>
                        <a:pt x="257003" y="55379"/>
                        <a:pt x="257003" y="64251"/>
                      </a:cubicBezTo>
                      <a:cubicBezTo>
                        <a:pt x="257003" y="73122"/>
                        <a:pt x="249812" y="80313"/>
                        <a:pt x="240940" y="80313"/>
                      </a:cubicBez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70820AC8-6834-1E1B-8DD8-FCCA88FC16F3}"/>
                    </a:ext>
                  </a:extLst>
                </p:cNvPr>
                <p:cNvSpPr/>
                <p:nvPr/>
              </p:nvSpPr>
              <p:spPr>
                <a:xfrm>
                  <a:off x="4249307" y="4572882"/>
                  <a:ext cx="514006" cy="128501"/>
                </a:xfrm>
                <a:custGeom>
                  <a:avLst/>
                  <a:gdLst>
                    <a:gd name="connsiteX0" fmla="*/ 485254 w 514006"/>
                    <a:gd name="connsiteY0" fmla="*/ 0 h 128501"/>
                    <a:gd name="connsiteX1" fmla="*/ 28752 w 514006"/>
                    <a:gd name="connsiteY1" fmla="*/ 0 h 128501"/>
                    <a:gd name="connsiteX2" fmla="*/ 0 w 514006"/>
                    <a:gd name="connsiteY2" fmla="*/ 28752 h 128501"/>
                    <a:gd name="connsiteX3" fmla="*/ 0 w 514006"/>
                    <a:gd name="connsiteY3" fmla="*/ 99749 h 128501"/>
                    <a:gd name="connsiteX4" fmla="*/ 28752 w 514006"/>
                    <a:gd name="connsiteY4" fmla="*/ 128502 h 128501"/>
                    <a:gd name="connsiteX5" fmla="*/ 485254 w 514006"/>
                    <a:gd name="connsiteY5" fmla="*/ 128502 h 128501"/>
                    <a:gd name="connsiteX6" fmla="*/ 514006 w 514006"/>
                    <a:gd name="connsiteY6" fmla="*/ 99749 h 128501"/>
                    <a:gd name="connsiteX7" fmla="*/ 514006 w 514006"/>
                    <a:gd name="connsiteY7" fmla="*/ 28752 h 128501"/>
                    <a:gd name="connsiteX8" fmla="*/ 485254 w 514006"/>
                    <a:gd name="connsiteY8" fmla="*/ 0 h 128501"/>
                    <a:gd name="connsiteX9" fmla="*/ 80313 w 514006"/>
                    <a:gd name="connsiteY9" fmla="*/ 80313 h 128501"/>
                    <a:gd name="connsiteX10" fmla="*/ 64251 w 514006"/>
                    <a:gd name="connsiteY10" fmla="*/ 64251 h 128501"/>
                    <a:gd name="connsiteX11" fmla="*/ 80313 w 514006"/>
                    <a:gd name="connsiteY11" fmla="*/ 48188 h 128501"/>
                    <a:gd name="connsiteX12" fmla="*/ 96376 w 514006"/>
                    <a:gd name="connsiteY12" fmla="*/ 64251 h 128501"/>
                    <a:gd name="connsiteX13" fmla="*/ 80313 w 514006"/>
                    <a:gd name="connsiteY13" fmla="*/ 80313 h 128501"/>
                    <a:gd name="connsiteX14" fmla="*/ 160627 w 514006"/>
                    <a:gd name="connsiteY14" fmla="*/ 80313 h 128501"/>
                    <a:gd name="connsiteX15" fmla="*/ 144564 w 514006"/>
                    <a:gd name="connsiteY15" fmla="*/ 64251 h 128501"/>
                    <a:gd name="connsiteX16" fmla="*/ 160627 w 514006"/>
                    <a:gd name="connsiteY16" fmla="*/ 48188 h 128501"/>
                    <a:gd name="connsiteX17" fmla="*/ 176690 w 514006"/>
                    <a:gd name="connsiteY17" fmla="*/ 64251 h 128501"/>
                    <a:gd name="connsiteX18" fmla="*/ 160627 w 514006"/>
                    <a:gd name="connsiteY18" fmla="*/ 80313 h 128501"/>
                    <a:gd name="connsiteX19" fmla="*/ 240940 w 514006"/>
                    <a:gd name="connsiteY19" fmla="*/ 80313 h 128501"/>
                    <a:gd name="connsiteX20" fmla="*/ 224878 w 514006"/>
                    <a:gd name="connsiteY20" fmla="*/ 64251 h 128501"/>
                    <a:gd name="connsiteX21" fmla="*/ 240940 w 514006"/>
                    <a:gd name="connsiteY21" fmla="*/ 48188 h 128501"/>
                    <a:gd name="connsiteX22" fmla="*/ 257003 w 514006"/>
                    <a:gd name="connsiteY22" fmla="*/ 64251 h 128501"/>
                    <a:gd name="connsiteX23" fmla="*/ 240940 w 514006"/>
                    <a:gd name="connsiteY23" fmla="*/ 80313 h 128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14006" h="128501">
                      <a:moveTo>
                        <a:pt x="485254" y="0"/>
                      </a:moveTo>
                      <a:lnTo>
                        <a:pt x="28752" y="0"/>
                      </a:lnTo>
                      <a:cubicBezTo>
                        <a:pt x="12873" y="0"/>
                        <a:pt x="0" y="12873"/>
                        <a:pt x="0" y="28752"/>
                      </a:cubicBezTo>
                      <a:lnTo>
                        <a:pt x="0" y="99749"/>
                      </a:lnTo>
                      <a:cubicBezTo>
                        <a:pt x="0" y="115629"/>
                        <a:pt x="12873" y="128502"/>
                        <a:pt x="28752" y="128502"/>
                      </a:cubicBezTo>
                      <a:lnTo>
                        <a:pt x="485254" y="128502"/>
                      </a:lnTo>
                      <a:cubicBezTo>
                        <a:pt x="501133" y="128502"/>
                        <a:pt x="514006" y="115629"/>
                        <a:pt x="514006" y="99749"/>
                      </a:cubicBezTo>
                      <a:lnTo>
                        <a:pt x="514006" y="28752"/>
                      </a:lnTo>
                      <a:cubicBezTo>
                        <a:pt x="514006" y="12873"/>
                        <a:pt x="501133" y="0"/>
                        <a:pt x="485254" y="0"/>
                      </a:cubicBezTo>
                      <a:close/>
                      <a:moveTo>
                        <a:pt x="80313" y="80313"/>
                      </a:moveTo>
                      <a:cubicBezTo>
                        <a:pt x="71442" y="80313"/>
                        <a:pt x="64251" y="73122"/>
                        <a:pt x="64251" y="64251"/>
                      </a:cubicBezTo>
                      <a:cubicBezTo>
                        <a:pt x="64251" y="55379"/>
                        <a:pt x="71442" y="48188"/>
                        <a:pt x="80313" y="48188"/>
                      </a:cubicBezTo>
                      <a:cubicBezTo>
                        <a:pt x="89185" y="48188"/>
                        <a:pt x="96376" y="55379"/>
                        <a:pt x="96376" y="64251"/>
                      </a:cubicBezTo>
                      <a:cubicBezTo>
                        <a:pt x="96376" y="73122"/>
                        <a:pt x="89185" y="80313"/>
                        <a:pt x="80313" y="80313"/>
                      </a:cubicBezTo>
                      <a:close/>
                      <a:moveTo>
                        <a:pt x="160627" y="80313"/>
                      </a:moveTo>
                      <a:cubicBezTo>
                        <a:pt x="151755" y="80313"/>
                        <a:pt x="144564" y="73122"/>
                        <a:pt x="144564" y="64251"/>
                      </a:cubicBezTo>
                      <a:cubicBezTo>
                        <a:pt x="144564" y="55379"/>
                        <a:pt x="151755" y="48188"/>
                        <a:pt x="160627" y="48188"/>
                      </a:cubicBezTo>
                      <a:cubicBezTo>
                        <a:pt x="169498" y="48188"/>
                        <a:pt x="176690" y="55379"/>
                        <a:pt x="176690" y="64251"/>
                      </a:cubicBezTo>
                      <a:cubicBezTo>
                        <a:pt x="176690" y="73122"/>
                        <a:pt x="169498" y="80313"/>
                        <a:pt x="160627" y="80313"/>
                      </a:cubicBezTo>
                      <a:close/>
                      <a:moveTo>
                        <a:pt x="240940" y="80313"/>
                      </a:moveTo>
                      <a:cubicBezTo>
                        <a:pt x="232069" y="80313"/>
                        <a:pt x="224878" y="73122"/>
                        <a:pt x="224878" y="64251"/>
                      </a:cubicBezTo>
                      <a:cubicBezTo>
                        <a:pt x="224878" y="55379"/>
                        <a:pt x="232069" y="48188"/>
                        <a:pt x="240940" y="48188"/>
                      </a:cubicBezTo>
                      <a:cubicBezTo>
                        <a:pt x="249812" y="48188"/>
                        <a:pt x="257003" y="55379"/>
                        <a:pt x="257003" y="64251"/>
                      </a:cubicBezTo>
                      <a:cubicBezTo>
                        <a:pt x="257003" y="73122"/>
                        <a:pt x="249812" y="80313"/>
                        <a:pt x="240940" y="80313"/>
                      </a:cubicBez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84DFF7-938E-39EB-C263-9F31254F6774}"/>
                  </a:ext>
                </a:extLst>
              </p:cNvPr>
              <p:cNvSpPr txBox="1"/>
              <p:nvPr/>
            </p:nvSpPr>
            <p:spPr>
              <a:xfrm>
                <a:off x="4721725" y="5195603"/>
                <a:ext cx="1010220" cy="191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Data </a:t>
                </a:r>
                <a:r>
                  <a:rPr lang="en-GB" sz="1600" dirty="0" err="1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Center</a:t>
                </a:r>
                <a:endParaRPr lang="en-GB" sz="1600" dirty="0">
                  <a:solidFill>
                    <a:srgbClr val="3A20A0"/>
                  </a:solidFill>
                  <a:latin typeface="Aptos Display" panose="020B0004020202020204" pitchFamily="34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105401D-230D-AA1B-20C5-CB209FE6BF4E}"/>
                </a:ext>
              </a:extLst>
            </p:cNvPr>
            <p:cNvGrpSpPr/>
            <p:nvPr/>
          </p:nvGrpSpPr>
          <p:grpSpPr>
            <a:xfrm>
              <a:off x="4180109" y="2573607"/>
              <a:ext cx="1329904" cy="1008553"/>
              <a:chOff x="3392552" y="266497"/>
              <a:chExt cx="2160425" cy="1824241"/>
            </a:xfrm>
          </p:grpSpPr>
          <p:sp>
            <p:nvSpPr>
              <p:cNvPr id="74" name="Frame 73">
                <a:extLst>
                  <a:ext uri="{FF2B5EF4-FFF2-40B4-BE49-F238E27FC236}">
                    <a16:creationId xmlns:a16="http://schemas.microsoft.com/office/drawing/2014/main" id="{B35400F4-BF06-7B70-1853-B87626F454E6}"/>
                  </a:ext>
                </a:extLst>
              </p:cNvPr>
              <p:cNvSpPr/>
              <p:nvPr/>
            </p:nvSpPr>
            <p:spPr>
              <a:xfrm>
                <a:off x="3392552" y="438150"/>
                <a:ext cx="2160425" cy="1652588"/>
              </a:xfrm>
              <a:prstGeom prst="frame">
                <a:avLst>
                  <a:gd name="adj1" fmla="val 1837"/>
                </a:avLst>
              </a:pr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Developer</a:t>
                </a:r>
              </a:p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Portal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CBFBC69-1BE0-68A1-D769-FECA7949A776}"/>
                  </a:ext>
                </a:extLst>
              </p:cNvPr>
              <p:cNvSpPr/>
              <p:nvPr/>
            </p:nvSpPr>
            <p:spPr>
              <a:xfrm>
                <a:off x="3392552" y="266497"/>
                <a:ext cx="2160425" cy="211057"/>
              </a:xfrm>
              <a:prstGeom prst="rect">
                <a:avLst/>
              </a:pr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934FD9AB-6909-1336-256F-72A4986D71B6}"/>
                  </a:ext>
                </a:extLst>
              </p:cNvPr>
              <p:cNvGrpSpPr/>
              <p:nvPr/>
            </p:nvGrpSpPr>
            <p:grpSpPr>
              <a:xfrm>
                <a:off x="5245820" y="328611"/>
                <a:ext cx="242886" cy="71438"/>
                <a:chOff x="5133975" y="324370"/>
                <a:chExt cx="242886" cy="71438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08F7EF0F-0B7A-B438-13DE-6E094B2D63F0}"/>
                    </a:ext>
                  </a:extLst>
                </p:cNvPr>
                <p:cNvSpPr/>
                <p:nvPr/>
              </p:nvSpPr>
              <p:spPr>
                <a:xfrm>
                  <a:off x="5133975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D34CC852-876A-EE01-8DC8-EC4F206BBDC0}"/>
                    </a:ext>
                  </a:extLst>
                </p:cNvPr>
                <p:cNvSpPr/>
                <p:nvPr/>
              </p:nvSpPr>
              <p:spPr>
                <a:xfrm>
                  <a:off x="5219699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FF22E5FB-C962-52FC-E21E-A083354DB670}"/>
                    </a:ext>
                  </a:extLst>
                </p:cNvPr>
                <p:cNvSpPr/>
                <p:nvPr/>
              </p:nvSpPr>
              <p:spPr>
                <a:xfrm>
                  <a:off x="5305423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B5E5ED9-37EF-BCF9-231D-6CE61DBE150D}"/>
                </a:ext>
              </a:extLst>
            </p:cNvPr>
            <p:cNvGrpSpPr/>
            <p:nvPr/>
          </p:nvGrpSpPr>
          <p:grpSpPr>
            <a:xfrm>
              <a:off x="4201732" y="5273159"/>
              <a:ext cx="1329904" cy="1008553"/>
              <a:chOff x="3392552" y="266497"/>
              <a:chExt cx="2160425" cy="1824241"/>
            </a:xfrm>
          </p:grpSpPr>
          <p:sp>
            <p:nvSpPr>
              <p:cNvPr id="85" name="Frame 84">
                <a:extLst>
                  <a:ext uri="{FF2B5EF4-FFF2-40B4-BE49-F238E27FC236}">
                    <a16:creationId xmlns:a16="http://schemas.microsoft.com/office/drawing/2014/main" id="{060A419B-69FD-B357-D4BD-CD762E0FF4DB}"/>
                  </a:ext>
                </a:extLst>
              </p:cNvPr>
              <p:cNvSpPr/>
              <p:nvPr/>
            </p:nvSpPr>
            <p:spPr>
              <a:xfrm>
                <a:off x="3392552" y="438150"/>
                <a:ext cx="2160425" cy="1652588"/>
              </a:xfrm>
              <a:prstGeom prst="frame">
                <a:avLst>
                  <a:gd name="adj1" fmla="val 1837"/>
                </a:avLst>
              </a:pr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Publisher</a:t>
                </a:r>
              </a:p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Portal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31BFD20-AE79-85DD-D2F4-18310DBB8D9A}"/>
                  </a:ext>
                </a:extLst>
              </p:cNvPr>
              <p:cNvSpPr/>
              <p:nvPr/>
            </p:nvSpPr>
            <p:spPr>
              <a:xfrm>
                <a:off x="3392552" y="266497"/>
                <a:ext cx="2160425" cy="211057"/>
              </a:xfrm>
              <a:prstGeom prst="rect">
                <a:avLst/>
              </a:pr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D07CD5BB-B914-24E0-90BC-46E3FD19B9CF}"/>
                  </a:ext>
                </a:extLst>
              </p:cNvPr>
              <p:cNvGrpSpPr/>
              <p:nvPr/>
            </p:nvGrpSpPr>
            <p:grpSpPr>
              <a:xfrm>
                <a:off x="5245820" y="328611"/>
                <a:ext cx="242886" cy="71438"/>
                <a:chOff x="5133975" y="324370"/>
                <a:chExt cx="242886" cy="71438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AF8BA4A7-CEB0-2E42-3EDC-4FFC1F792E08}"/>
                    </a:ext>
                  </a:extLst>
                </p:cNvPr>
                <p:cNvSpPr/>
                <p:nvPr/>
              </p:nvSpPr>
              <p:spPr>
                <a:xfrm>
                  <a:off x="5133975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EF6F0A8A-9698-A6F8-5A5C-46A3D82C33A9}"/>
                    </a:ext>
                  </a:extLst>
                </p:cNvPr>
                <p:cNvSpPr/>
                <p:nvPr/>
              </p:nvSpPr>
              <p:spPr>
                <a:xfrm>
                  <a:off x="5219699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BCE99427-6EA3-6D78-CEF8-C9FAC276D47C}"/>
                    </a:ext>
                  </a:extLst>
                </p:cNvPr>
                <p:cNvSpPr/>
                <p:nvPr/>
              </p:nvSpPr>
              <p:spPr>
                <a:xfrm>
                  <a:off x="5305423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pic>
          <p:nvPicPr>
            <p:cNvPr id="93" name="Graphic 92" descr="Programmer male with solid fill">
              <a:extLst>
                <a:ext uri="{FF2B5EF4-FFF2-40B4-BE49-F238E27FC236}">
                  <a16:creationId xmlns:a16="http://schemas.microsoft.com/office/drawing/2014/main" id="{15C42877-A671-5A75-ECBE-C32B000AD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42294" y="5502600"/>
              <a:ext cx="702761" cy="702761"/>
            </a:xfrm>
            <a:prstGeom prst="rect">
              <a:avLst/>
            </a:prstGeom>
          </p:spPr>
        </p:pic>
        <p:pic>
          <p:nvPicPr>
            <p:cNvPr id="94" name="Graphic 93" descr="Programmer female outline">
              <a:extLst>
                <a:ext uri="{FF2B5EF4-FFF2-40B4-BE49-F238E27FC236}">
                  <a16:creationId xmlns:a16="http://schemas.microsoft.com/office/drawing/2014/main" id="{52E3DBC5-8856-8652-17C1-9B27F85B1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51837" y="2725072"/>
              <a:ext cx="702761" cy="702761"/>
            </a:xfrm>
            <a:prstGeom prst="rect">
              <a:avLst/>
            </a:prstGeom>
          </p:spPr>
        </p:pic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709BD216-F9CE-820B-6957-FBBDA50CACDC}"/>
                </a:ext>
              </a:extLst>
            </p:cNvPr>
            <p:cNvCxnSpPr>
              <a:cxnSpLocks/>
            </p:cNvCxnSpPr>
            <p:nvPr/>
          </p:nvCxnSpPr>
          <p:spPr>
            <a:xfrm>
              <a:off x="2075543" y="5851601"/>
              <a:ext cx="2126189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9513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2FA38C04-F14B-F33A-AFD6-0715B94A306E}"/>
              </a:ext>
            </a:extLst>
          </p:cNvPr>
          <p:cNvSpPr/>
          <p:nvPr/>
        </p:nvSpPr>
        <p:spPr>
          <a:xfrm>
            <a:off x="377372" y="425752"/>
            <a:ext cx="9240762" cy="643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FCD61A-B3BA-7014-4FD0-17F3A1F958AE}"/>
              </a:ext>
            </a:extLst>
          </p:cNvPr>
          <p:cNvSpPr/>
          <p:nvPr/>
        </p:nvSpPr>
        <p:spPr>
          <a:xfrm>
            <a:off x="1106757" y="2328631"/>
            <a:ext cx="1678198" cy="4393815"/>
          </a:xfrm>
          <a:prstGeom prst="roundRect">
            <a:avLst>
              <a:gd name="adj" fmla="val 751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Arial Nova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CBAFA-B9F8-6F3B-334B-8228FB7F0364}"/>
              </a:ext>
            </a:extLst>
          </p:cNvPr>
          <p:cNvSpPr txBox="1"/>
          <p:nvPr/>
        </p:nvSpPr>
        <p:spPr>
          <a:xfrm>
            <a:off x="1429658" y="2161870"/>
            <a:ext cx="11273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Client  SPA Web Apps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DB153D-D409-233C-135E-D82D311249AE}"/>
              </a:ext>
            </a:extLst>
          </p:cNvPr>
          <p:cNvSpPr/>
          <p:nvPr/>
        </p:nvSpPr>
        <p:spPr>
          <a:xfrm>
            <a:off x="853213" y="667983"/>
            <a:ext cx="2197495" cy="1034053"/>
          </a:xfrm>
          <a:prstGeom prst="roundRect">
            <a:avLst>
              <a:gd name="adj" fmla="val 2520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prstClr val="white"/>
                </a:solidFill>
                <a:latin typeface="Aptos Display" panose="020B0004020202020204" pitchFamily="34" charset="0"/>
              </a:rPr>
              <a:t>Azure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 err="1">
                <a:solidFill>
                  <a:prstClr val="white"/>
                </a:solidFill>
                <a:latin typeface="Aptos Display" panose="020B0004020202020204" pitchFamily="34" charset="0"/>
              </a:rPr>
              <a:t>SignalR</a:t>
            </a:r>
            <a:endParaRPr lang="en-GB" sz="1600" dirty="0">
              <a:solidFill>
                <a:prstClr val="white"/>
              </a:solidFill>
              <a:latin typeface="Aptos Display" panose="020B00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F9B5C3E-C76B-C417-7844-65BA5F69D940}"/>
              </a:ext>
            </a:extLst>
          </p:cNvPr>
          <p:cNvSpPr/>
          <p:nvPr/>
        </p:nvSpPr>
        <p:spPr>
          <a:xfrm>
            <a:off x="3329907" y="687706"/>
            <a:ext cx="5901179" cy="6034741"/>
          </a:xfrm>
          <a:prstGeom prst="roundRect">
            <a:avLst>
              <a:gd name="adj" fmla="val 220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Arial Nova" panose="020F0502020204030204" pitchFamily="34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A8481E-7A78-7CE4-5F48-62F7859E70AD}"/>
              </a:ext>
            </a:extLst>
          </p:cNvPr>
          <p:cNvSpPr txBox="1"/>
          <p:nvPr/>
        </p:nvSpPr>
        <p:spPr>
          <a:xfrm>
            <a:off x="4968656" y="514094"/>
            <a:ext cx="139249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Cloud Services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A908976-B041-DCEB-D83C-A042D3569B02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>
            <a:off x="2447011" y="3748414"/>
            <a:ext cx="2640550" cy="1057700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0E196D8-21A9-1E35-49DF-8680D3896A9B}"/>
              </a:ext>
            </a:extLst>
          </p:cNvPr>
          <p:cNvCxnSpPr>
            <a:cxnSpLocks/>
            <a:stCxn id="28" idx="3"/>
            <a:endCxn id="54" idx="1"/>
          </p:cNvCxnSpPr>
          <p:nvPr/>
        </p:nvCxnSpPr>
        <p:spPr>
          <a:xfrm flipV="1">
            <a:off x="2447012" y="4806114"/>
            <a:ext cx="2640549" cy="891700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B1AB1B0-61E3-9944-9B0C-912E6DD68948}"/>
              </a:ext>
            </a:extLst>
          </p:cNvPr>
          <p:cNvGrpSpPr/>
          <p:nvPr/>
        </p:nvGrpSpPr>
        <p:grpSpPr>
          <a:xfrm>
            <a:off x="1416441" y="4897853"/>
            <a:ext cx="1030571" cy="1599922"/>
            <a:chOff x="1431595" y="4457373"/>
            <a:chExt cx="1030571" cy="1599922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31595" y="4457373"/>
              <a:ext cx="1030571" cy="159992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29203" y="5027309"/>
              <a:ext cx="664054" cy="523282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514216" y="5550591"/>
              <a:ext cx="8940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JavaScript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Angular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528498E-99A7-559E-4083-B2CC5AAA0D23}"/>
                </a:ext>
              </a:extLst>
            </p:cNvPr>
            <p:cNvSpPr txBox="1"/>
            <p:nvPr/>
          </p:nvSpPr>
          <p:spPr>
            <a:xfrm>
              <a:off x="1496299" y="4491011"/>
              <a:ext cx="9119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SPA Web App 2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0EFCC17-FFD6-4757-65C6-3DFD21485CE4}"/>
              </a:ext>
            </a:extLst>
          </p:cNvPr>
          <p:cNvGrpSpPr/>
          <p:nvPr/>
        </p:nvGrpSpPr>
        <p:grpSpPr>
          <a:xfrm>
            <a:off x="1416440" y="2948453"/>
            <a:ext cx="1030571" cy="1599922"/>
            <a:chOff x="1431595" y="4457373"/>
            <a:chExt cx="1030571" cy="1599922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7ABFDFD7-C91D-4BBA-DC6D-0BCA037BFE13}"/>
                </a:ext>
              </a:extLst>
            </p:cNvPr>
            <p:cNvSpPr/>
            <p:nvPr/>
          </p:nvSpPr>
          <p:spPr>
            <a:xfrm>
              <a:off x="1431595" y="4457373"/>
              <a:ext cx="1030571" cy="159992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4" name="Graphic 19" descr="Browser window with solid fill">
              <a:extLst>
                <a:ext uri="{FF2B5EF4-FFF2-40B4-BE49-F238E27FC236}">
                  <a16:creationId xmlns:a16="http://schemas.microsoft.com/office/drawing/2014/main" id="{06042DA6-C6E5-23FC-6848-113DFB1AD03C}"/>
                </a:ext>
              </a:extLst>
            </p:cNvPr>
            <p:cNvSpPr/>
            <p:nvPr/>
          </p:nvSpPr>
          <p:spPr>
            <a:xfrm>
              <a:off x="1629203" y="5027309"/>
              <a:ext cx="664054" cy="523282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ABCD69A-DF97-FFC2-B9AC-5077287A14A8}"/>
                </a:ext>
              </a:extLst>
            </p:cNvPr>
            <p:cNvSpPr txBox="1"/>
            <p:nvPr/>
          </p:nvSpPr>
          <p:spPr>
            <a:xfrm>
              <a:off x="1514216" y="5550591"/>
              <a:ext cx="8940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JavaScript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Angular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9D9112-B735-ED76-C144-A33CE6EEF939}"/>
                </a:ext>
              </a:extLst>
            </p:cNvPr>
            <p:cNvSpPr txBox="1"/>
            <p:nvPr/>
          </p:nvSpPr>
          <p:spPr>
            <a:xfrm>
              <a:off x="1496299" y="4491011"/>
              <a:ext cx="9119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SPA Web App 1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B5A107A-BD5D-3430-B097-57B49E8EADC5}"/>
              </a:ext>
            </a:extLst>
          </p:cNvPr>
          <p:cNvSpPr/>
          <p:nvPr/>
        </p:nvSpPr>
        <p:spPr>
          <a:xfrm>
            <a:off x="5087561" y="3705076"/>
            <a:ext cx="3557871" cy="220207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SignalR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Service Hub</a:t>
            </a:r>
          </a:p>
        </p:txBody>
      </p:sp>
      <p:pic>
        <p:nvPicPr>
          <p:cNvPr id="3" name="Graphic 2" descr="Envelope outline">
            <a:extLst>
              <a:ext uri="{FF2B5EF4-FFF2-40B4-BE49-F238E27FC236}">
                <a16:creationId xmlns:a16="http://schemas.microsoft.com/office/drawing/2014/main" id="{6EDECEEE-6A54-07BE-8353-45087072D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1917" y="4521697"/>
            <a:ext cx="568832" cy="5688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A924E8E-EE76-9C48-D865-F1105384CB4F}"/>
              </a:ext>
            </a:extLst>
          </p:cNvPr>
          <p:cNvSpPr txBox="1"/>
          <p:nvPr/>
        </p:nvSpPr>
        <p:spPr>
          <a:xfrm>
            <a:off x="5476402" y="5086727"/>
            <a:ext cx="1189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+mj-lt"/>
              </a:rPr>
              <a:t>Message to </a:t>
            </a:r>
          </a:p>
          <a:p>
            <a:r>
              <a:rPr lang="en-GB" sz="1400" dirty="0">
                <a:latin typeface="+mj-lt"/>
              </a:rPr>
              <a:t>communicate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C3A69F-CE78-668E-5DE3-0FD682C75160}"/>
              </a:ext>
            </a:extLst>
          </p:cNvPr>
          <p:cNvSpPr/>
          <p:nvPr/>
        </p:nvSpPr>
        <p:spPr>
          <a:xfrm>
            <a:off x="7124166" y="4517876"/>
            <a:ext cx="1371650" cy="1219679"/>
          </a:xfrm>
          <a:prstGeom prst="roundRect">
            <a:avLst>
              <a:gd name="adj" fmla="val 1904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rPr>
              <a:t>Service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CDB77A1-1477-3BCD-20B5-DD62840B387E}"/>
              </a:ext>
            </a:extLst>
          </p:cNvPr>
          <p:cNvSpPr txBox="1"/>
          <p:nvPr/>
        </p:nvSpPr>
        <p:spPr>
          <a:xfrm rot="1301581">
            <a:off x="3441872" y="3816896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Persistent</a:t>
            </a:r>
          </a:p>
          <a:p>
            <a:r>
              <a:rPr lang="en-GB" sz="1200" dirty="0"/>
              <a:t>Connection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1AE7D93-D900-8048-E03F-4DCF51221779}"/>
              </a:ext>
            </a:extLst>
          </p:cNvPr>
          <p:cNvSpPr txBox="1"/>
          <p:nvPr/>
        </p:nvSpPr>
        <p:spPr>
          <a:xfrm rot="20468332">
            <a:off x="3510783" y="5279307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Persistent</a:t>
            </a:r>
          </a:p>
          <a:p>
            <a:r>
              <a:rPr lang="en-GB" sz="1200" dirty="0"/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2337591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2FA38C04-F14B-F33A-AFD6-0715B94A306E}"/>
              </a:ext>
            </a:extLst>
          </p:cNvPr>
          <p:cNvSpPr/>
          <p:nvPr/>
        </p:nvSpPr>
        <p:spPr>
          <a:xfrm>
            <a:off x="377372" y="426535"/>
            <a:ext cx="10203543" cy="643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AC66126-2265-384D-461E-171DFAC5C5F6}"/>
              </a:ext>
            </a:extLst>
          </p:cNvPr>
          <p:cNvSpPr/>
          <p:nvPr/>
        </p:nvSpPr>
        <p:spPr>
          <a:xfrm>
            <a:off x="1404392" y="4963243"/>
            <a:ext cx="1030571" cy="944874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FCD61A-B3BA-7014-4FD0-17F3A1F958AE}"/>
              </a:ext>
            </a:extLst>
          </p:cNvPr>
          <p:cNvSpPr/>
          <p:nvPr/>
        </p:nvSpPr>
        <p:spPr>
          <a:xfrm>
            <a:off x="1106757" y="2328631"/>
            <a:ext cx="1678198" cy="4393815"/>
          </a:xfrm>
          <a:prstGeom prst="roundRect">
            <a:avLst>
              <a:gd name="adj" fmla="val 751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Arial Nova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CBAFA-B9F8-6F3B-334B-8228FB7F0364}"/>
              </a:ext>
            </a:extLst>
          </p:cNvPr>
          <p:cNvSpPr txBox="1"/>
          <p:nvPr/>
        </p:nvSpPr>
        <p:spPr>
          <a:xfrm>
            <a:off x="1429658" y="2161870"/>
            <a:ext cx="11273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Client Apps</a:t>
            </a:r>
          </a:p>
        </p:txBody>
      </p:sp>
      <p:sp>
        <p:nvSpPr>
          <p:cNvPr id="21" name="Graphic 19" descr="Browser window with solid fill">
            <a:extLst>
              <a:ext uri="{FF2B5EF4-FFF2-40B4-BE49-F238E27FC236}">
                <a16:creationId xmlns:a16="http://schemas.microsoft.com/office/drawing/2014/main" id="{8A60BF75-D8F1-16E9-C8AF-59DFD648386C}"/>
              </a:ext>
            </a:extLst>
          </p:cNvPr>
          <p:cNvSpPr/>
          <p:nvPr/>
        </p:nvSpPr>
        <p:spPr>
          <a:xfrm>
            <a:off x="1650243" y="5327527"/>
            <a:ext cx="529309" cy="410214"/>
          </a:xfrm>
          <a:custGeom>
            <a:avLst/>
            <a:gdLst>
              <a:gd name="connsiteX0" fmla="*/ 0 w 762000"/>
              <a:gd name="connsiteY0" fmla="*/ 0 h 590550"/>
              <a:gd name="connsiteX1" fmla="*/ 0 w 762000"/>
              <a:gd name="connsiteY1" fmla="*/ 590550 h 590550"/>
              <a:gd name="connsiteX2" fmla="*/ 762000 w 762000"/>
              <a:gd name="connsiteY2" fmla="*/ 590550 h 590550"/>
              <a:gd name="connsiteX3" fmla="*/ 762000 w 762000"/>
              <a:gd name="connsiteY3" fmla="*/ 0 h 590550"/>
              <a:gd name="connsiteX4" fmla="*/ 657225 w 762000"/>
              <a:gd name="connsiteY4" fmla="*/ 57150 h 590550"/>
              <a:gd name="connsiteX5" fmla="*/ 676275 w 762000"/>
              <a:gd name="connsiteY5" fmla="*/ 76200 h 590550"/>
              <a:gd name="connsiteX6" fmla="*/ 657225 w 762000"/>
              <a:gd name="connsiteY6" fmla="*/ 95250 h 590550"/>
              <a:gd name="connsiteX7" fmla="*/ 638175 w 762000"/>
              <a:gd name="connsiteY7" fmla="*/ 76200 h 590550"/>
              <a:gd name="connsiteX8" fmla="*/ 657225 w 762000"/>
              <a:gd name="connsiteY8" fmla="*/ 57150 h 590550"/>
              <a:gd name="connsiteX9" fmla="*/ 590550 w 762000"/>
              <a:gd name="connsiteY9" fmla="*/ 57150 h 590550"/>
              <a:gd name="connsiteX10" fmla="*/ 609600 w 762000"/>
              <a:gd name="connsiteY10" fmla="*/ 76200 h 590550"/>
              <a:gd name="connsiteX11" fmla="*/ 590550 w 762000"/>
              <a:gd name="connsiteY11" fmla="*/ 95250 h 590550"/>
              <a:gd name="connsiteX12" fmla="*/ 571500 w 762000"/>
              <a:gd name="connsiteY12" fmla="*/ 76200 h 590550"/>
              <a:gd name="connsiteX13" fmla="*/ 590550 w 762000"/>
              <a:gd name="connsiteY13" fmla="*/ 57150 h 590550"/>
              <a:gd name="connsiteX14" fmla="*/ 523875 w 762000"/>
              <a:gd name="connsiteY14" fmla="*/ 57150 h 590550"/>
              <a:gd name="connsiteX15" fmla="*/ 542925 w 762000"/>
              <a:gd name="connsiteY15" fmla="*/ 76200 h 590550"/>
              <a:gd name="connsiteX16" fmla="*/ 523875 w 762000"/>
              <a:gd name="connsiteY16" fmla="*/ 95250 h 590550"/>
              <a:gd name="connsiteX17" fmla="*/ 504825 w 762000"/>
              <a:gd name="connsiteY17" fmla="*/ 76200 h 590550"/>
              <a:gd name="connsiteX18" fmla="*/ 523875 w 762000"/>
              <a:gd name="connsiteY18" fmla="*/ 57150 h 590550"/>
              <a:gd name="connsiteX19" fmla="*/ 704850 w 762000"/>
              <a:gd name="connsiteY19" fmla="*/ 533400 h 590550"/>
              <a:gd name="connsiteX20" fmla="*/ 57150 w 762000"/>
              <a:gd name="connsiteY20" fmla="*/ 533400 h 590550"/>
              <a:gd name="connsiteX21" fmla="*/ 57150 w 762000"/>
              <a:gd name="connsiteY21" fmla="*/ 152400 h 590550"/>
              <a:gd name="connsiteX22" fmla="*/ 704850 w 762000"/>
              <a:gd name="connsiteY22" fmla="*/ 15240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2000" h="590550">
                <a:moveTo>
                  <a:pt x="0" y="0"/>
                </a:moveTo>
                <a:lnTo>
                  <a:pt x="0" y="590550"/>
                </a:lnTo>
                <a:lnTo>
                  <a:pt x="762000" y="590550"/>
                </a:lnTo>
                <a:lnTo>
                  <a:pt x="762000" y="0"/>
                </a:lnTo>
                <a:close/>
                <a:moveTo>
                  <a:pt x="657225" y="57150"/>
                </a:moveTo>
                <a:cubicBezTo>
                  <a:pt x="667746" y="57150"/>
                  <a:pt x="676275" y="65679"/>
                  <a:pt x="676275" y="76200"/>
                </a:cubicBezTo>
                <a:cubicBezTo>
                  <a:pt x="676275" y="86721"/>
                  <a:pt x="667746" y="95250"/>
                  <a:pt x="657225" y="95250"/>
                </a:cubicBezTo>
                <a:cubicBezTo>
                  <a:pt x="646704" y="95250"/>
                  <a:pt x="638175" y="86721"/>
                  <a:pt x="638175" y="76200"/>
                </a:cubicBezTo>
                <a:cubicBezTo>
                  <a:pt x="638175" y="65679"/>
                  <a:pt x="646704" y="57150"/>
                  <a:pt x="657225" y="57150"/>
                </a:cubicBezTo>
                <a:close/>
                <a:moveTo>
                  <a:pt x="590550" y="57150"/>
                </a:moveTo>
                <a:cubicBezTo>
                  <a:pt x="601071" y="57150"/>
                  <a:pt x="609600" y="65679"/>
                  <a:pt x="609600" y="76200"/>
                </a:cubicBezTo>
                <a:cubicBezTo>
                  <a:pt x="609600" y="86721"/>
                  <a:pt x="601071" y="95250"/>
                  <a:pt x="590550" y="95250"/>
                </a:cubicBezTo>
                <a:cubicBezTo>
                  <a:pt x="580029" y="95250"/>
                  <a:pt x="571500" y="86721"/>
                  <a:pt x="571500" y="76200"/>
                </a:cubicBezTo>
                <a:cubicBezTo>
                  <a:pt x="571500" y="65679"/>
                  <a:pt x="580029" y="57150"/>
                  <a:pt x="590550" y="57150"/>
                </a:cubicBezTo>
                <a:close/>
                <a:moveTo>
                  <a:pt x="523875" y="57150"/>
                </a:moveTo>
                <a:cubicBezTo>
                  <a:pt x="534396" y="57150"/>
                  <a:pt x="542925" y="65679"/>
                  <a:pt x="542925" y="76200"/>
                </a:cubicBezTo>
                <a:cubicBezTo>
                  <a:pt x="542925" y="86721"/>
                  <a:pt x="534396" y="95250"/>
                  <a:pt x="523875" y="95250"/>
                </a:cubicBezTo>
                <a:cubicBezTo>
                  <a:pt x="513354" y="95250"/>
                  <a:pt x="504825" y="86721"/>
                  <a:pt x="504825" y="76200"/>
                </a:cubicBezTo>
                <a:cubicBezTo>
                  <a:pt x="504825" y="65679"/>
                  <a:pt x="513354" y="57150"/>
                  <a:pt x="523875" y="57150"/>
                </a:cubicBezTo>
                <a:close/>
                <a:moveTo>
                  <a:pt x="704850" y="533400"/>
                </a:moveTo>
                <a:lnTo>
                  <a:pt x="57150" y="533400"/>
                </a:lnTo>
                <a:lnTo>
                  <a:pt x="57150" y="152400"/>
                </a:lnTo>
                <a:lnTo>
                  <a:pt x="704850" y="152400"/>
                </a:lnTo>
                <a:close/>
              </a:path>
            </a:pathLst>
          </a:custGeom>
          <a:gradFill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7FA35DB-AE55-182F-5F86-2C2606FCE3C7}"/>
              </a:ext>
            </a:extLst>
          </p:cNvPr>
          <p:cNvSpPr/>
          <p:nvPr/>
        </p:nvSpPr>
        <p:spPr>
          <a:xfrm>
            <a:off x="1429658" y="2777545"/>
            <a:ext cx="1030571" cy="114003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2" name="Graphic 8" descr="A smartphone">
            <a:extLst>
              <a:ext uri="{FF2B5EF4-FFF2-40B4-BE49-F238E27FC236}">
                <a16:creationId xmlns:a16="http://schemas.microsoft.com/office/drawing/2014/main" id="{736E4B41-5FDD-277E-4D33-85D24FCAC194}"/>
              </a:ext>
            </a:extLst>
          </p:cNvPr>
          <p:cNvGrpSpPr/>
          <p:nvPr/>
        </p:nvGrpSpPr>
        <p:grpSpPr>
          <a:xfrm>
            <a:off x="1787896" y="3046169"/>
            <a:ext cx="315918" cy="632671"/>
            <a:chOff x="2189080" y="2808199"/>
            <a:chExt cx="503683" cy="1008697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CDB703-12FC-D7C4-7E1B-B0DE3DAF6439}"/>
                </a:ext>
              </a:extLst>
            </p:cNvPr>
            <p:cNvSpPr/>
            <p:nvPr/>
          </p:nvSpPr>
          <p:spPr>
            <a:xfrm>
              <a:off x="2189080" y="2808199"/>
              <a:ext cx="503683" cy="1008697"/>
            </a:xfrm>
            <a:custGeom>
              <a:avLst/>
              <a:gdLst>
                <a:gd name="connsiteX0" fmla="*/ 441152 w 503683"/>
                <a:gd name="connsiteY0" fmla="*/ 0 h 1008697"/>
                <a:gd name="connsiteX1" fmla="*/ 62531 w 503683"/>
                <a:gd name="connsiteY1" fmla="*/ 0 h 1008697"/>
                <a:gd name="connsiteX2" fmla="*/ 0 w 503683"/>
                <a:gd name="connsiteY2" fmla="*/ 62531 h 1008697"/>
                <a:gd name="connsiteX3" fmla="*/ 0 w 503683"/>
                <a:gd name="connsiteY3" fmla="*/ 946167 h 1008697"/>
                <a:gd name="connsiteX4" fmla="*/ 62531 w 503683"/>
                <a:gd name="connsiteY4" fmla="*/ 1008698 h 1008697"/>
                <a:gd name="connsiteX5" fmla="*/ 441152 w 503683"/>
                <a:gd name="connsiteY5" fmla="*/ 1008698 h 1008697"/>
                <a:gd name="connsiteX6" fmla="*/ 503683 w 503683"/>
                <a:gd name="connsiteY6" fmla="*/ 946167 h 1008697"/>
                <a:gd name="connsiteX7" fmla="*/ 503683 w 503683"/>
                <a:gd name="connsiteY7" fmla="*/ 62531 h 1008697"/>
                <a:gd name="connsiteX8" fmla="*/ 441152 w 503683"/>
                <a:gd name="connsiteY8" fmla="*/ 0 h 1008697"/>
                <a:gd name="connsiteX9" fmla="*/ 460754 w 503683"/>
                <a:gd name="connsiteY9" fmla="*/ 907540 h 1008697"/>
                <a:gd name="connsiteX10" fmla="*/ 398223 w 503683"/>
                <a:gd name="connsiteY10" fmla="*/ 970071 h 1008697"/>
                <a:gd name="connsiteX11" fmla="*/ 105460 w 503683"/>
                <a:gd name="connsiteY11" fmla="*/ 970071 h 1008697"/>
                <a:gd name="connsiteX12" fmla="*/ 42929 w 503683"/>
                <a:gd name="connsiteY12" fmla="*/ 907540 h 1008697"/>
                <a:gd name="connsiteX13" fmla="*/ 42929 w 503683"/>
                <a:gd name="connsiteY13" fmla="*/ 101151 h 1008697"/>
                <a:gd name="connsiteX14" fmla="*/ 105460 w 503683"/>
                <a:gd name="connsiteY14" fmla="*/ 38620 h 1008697"/>
                <a:gd name="connsiteX15" fmla="*/ 128691 w 503683"/>
                <a:gd name="connsiteY15" fmla="*/ 38620 h 1008697"/>
                <a:gd name="connsiteX16" fmla="*/ 169685 w 503683"/>
                <a:gd name="connsiteY16" fmla="*/ 78119 h 1008697"/>
                <a:gd name="connsiteX17" fmla="*/ 331494 w 503683"/>
                <a:gd name="connsiteY17" fmla="*/ 78119 h 1008697"/>
                <a:gd name="connsiteX18" fmla="*/ 372488 w 503683"/>
                <a:gd name="connsiteY18" fmla="*/ 38620 h 1008697"/>
                <a:gd name="connsiteX19" fmla="*/ 398210 w 503683"/>
                <a:gd name="connsiteY19" fmla="*/ 38620 h 1008697"/>
                <a:gd name="connsiteX20" fmla="*/ 460740 w 503683"/>
                <a:gd name="connsiteY20" fmla="*/ 101151 h 1008697"/>
                <a:gd name="connsiteX21" fmla="*/ 460740 w 503683"/>
                <a:gd name="connsiteY21" fmla="*/ 907540 h 100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3683" h="1008697">
                  <a:moveTo>
                    <a:pt x="441152" y="0"/>
                  </a:moveTo>
                  <a:lnTo>
                    <a:pt x="62531" y="0"/>
                  </a:lnTo>
                  <a:cubicBezTo>
                    <a:pt x="28000" y="0"/>
                    <a:pt x="0" y="27993"/>
                    <a:pt x="0" y="62531"/>
                  </a:cubicBezTo>
                  <a:lnTo>
                    <a:pt x="0" y="946167"/>
                  </a:lnTo>
                  <a:cubicBezTo>
                    <a:pt x="0" y="980698"/>
                    <a:pt x="27993" y="1008698"/>
                    <a:pt x="62531" y="1008698"/>
                  </a:cubicBezTo>
                  <a:lnTo>
                    <a:pt x="441152" y="1008698"/>
                  </a:lnTo>
                  <a:cubicBezTo>
                    <a:pt x="475684" y="1008698"/>
                    <a:pt x="503683" y="980705"/>
                    <a:pt x="503683" y="946167"/>
                  </a:cubicBezTo>
                  <a:lnTo>
                    <a:pt x="503683" y="62531"/>
                  </a:lnTo>
                  <a:cubicBezTo>
                    <a:pt x="503683" y="27993"/>
                    <a:pt x="475684" y="0"/>
                    <a:pt x="441152" y="0"/>
                  </a:cubicBezTo>
                  <a:close/>
                  <a:moveTo>
                    <a:pt x="460754" y="907540"/>
                  </a:moveTo>
                  <a:cubicBezTo>
                    <a:pt x="460754" y="942071"/>
                    <a:pt x="432761" y="970071"/>
                    <a:pt x="398223" y="970071"/>
                  </a:cubicBezTo>
                  <a:lnTo>
                    <a:pt x="105460" y="970071"/>
                  </a:lnTo>
                  <a:cubicBezTo>
                    <a:pt x="70929" y="970071"/>
                    <a:pt x="42929" y="942078"/>
                    <a:pt x="42929" y="907540"/>
                  </a:cubicBezTo>
                  <a:lnTo>
                    <a:pt x="42929" y="101151"/>
                  </a:lnTo>
                  <a:cubicBezTo>
                    <a:pt x="42929" y="66620"/>
                    <a:pt x="70922" y="38620"/>
                    <a:pt x="105460" y="38620"/>
                  </a:cubicBezTo>
                  <a:lnTo>
                    <a:pt x="128691" y="38620"/>
                  </a:lnTo>
                  <a:cubicBezTo>
                    <a:pt x="129500" y="60569"/>
                    <a:pt x="147538" y="78119"/>
                    <a:pt x="169685" y="78119"/>
                  </a:cubicBezTo>
                  <a:lnTo>
                    <a:pt x="331494" y="78119"/>
                  </a:lnTo>
                  <a:cubicBezTo>
                    <a:pt x="353641" y="78119"/>
                    <a:pt x="371678" y="60569"/>
                    <a:pt x="372488" y="38620"/>
                  </a:cubicBezTo>
                  <a:lnTo>
                    <a:pt x="398210" y="38620"/>
                  </a:lnTo>
                  <a:cubicBezTo>
                    <a:pt x="432741" y="38620"/>
                    <a:pt x="460740" y="66613"/>
                    <a:pt x="460740" y="101151"/>
                  </a:cubicBezTo>
                  <a:lnTo>
                    <a:pt x="460740" y="90754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4" name="Graphic 8" descr="A smartphone">
              <a:extLst>
                <a:ext uri="{FF2B5EF4-FFF2-40B4-BE49-F238E27FC236}">
                  <a16:creationId xmlns:a16="http://schemas.microsoft.com/office/drawing/2014/main" id="{0136FB76-AA92-1F27-8F23-7A614189755C}"/>
                </a:ext>
              </a:extLst>
            </p:cNvPr>
            <p:cNvGrpSpPr/>
            <p:nvPr/>
          </p:nvGrpSpPr>
          <p:grpSpPr>
            <a:xfrm>
              <a:off x="2405235" y="3529422"/>
              <a:ext cx="70606" cy="132532"/>
              <a:chOff x="2405235" y="3529422"/>
              <a:chExt cx="70606" cy="132532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957520D-E25C-CACA-18BE-AE3F27A46088}"/>
                  </a:ext>
                </a:extLst>
              </p:cNvPr>
              <p:cNvSpPr/>
              <p:nvPr/>
            </p:nvSpPr>
            <p:spPr>
              <a:xfrm>
                <a:off x="2406905" y="3642471"/>
                <a:ext cx="19542" cy="19482"/>
              </a:xfrm>
              <a:custGeom>
                <a:avLst/>
                <a:gdLst>
                  <a:gd name="connsiteX0" fmla="*/ 19104 w 19542"/>
                  <a:gd name="connsiteY0" fmla="*/ 6833 h 19482"/>
                  <a:gd name="connsiteX1" fmla="*/ 484 w 19542"/>
                  <a:gd name="connsiteY1" fmla="*/ 11965 h 19482"/>
                  <a:gd name="connsiteX2" fmla="*/ 19104 w 19542"/>
                  <a:gd name="connsiteY2" fmla="*/ 6833 h 1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42" h="19482">
                    <a:moveTo>
                      <a:pt x="19104" y="6833"/>
                    </a:moveTo>
                    <a:cubicBezTo>
                      <a:pt x="16236" y="-5215"/>
                      <a:pt x="-3297" y="41"/>
                      <a:pt x="484" y="11965"/>
                    </a:cubicBezTo>
                    <a:cubicBezTo>
                      <a:pt x="3516" y="24898"/>
                      <a:pt x="22658" y="19807"/>
                      <a:pt x="19104" y="6833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D99C5E-A501-FBDE-7236-170028B203A8}"/>
                  </a:ext>
                </a:extLst>
              </p:cNvPr>
              <p:cNvSpPr/>
              <p:nvPr/>
            </p:nvSpPr>
            <p:spPr>
              <a:xfrm>
                <a:off x="2456307" y="3642497"/>
                <a:ext cx="19533" cy="19444"/>
              </a:xfrm>
              <a:custGeom>
                <a:avLst/>
                <a:gdLst>
                  <a:gd name="connsiteX0" fmla="*/ 19232 w 19533"/>
                  <a:gd name="connsiteY0" fmla="*/ 7350 h 19444"/>
                  <a:gd name="connsiteX1" fmla="*/ 481 w 19533"/>
                  <a:gd name="connsiteY1" fmla="*/ 11940 h 19444"/>
                  <a:gd name="connsiteX2" fmla="*/ 19232 w 19533"/>
                  <a:gd name="connsiteY2" fmla="*/ 7350 h 1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33" h="19444">
                    <a:moveTo>
                      <a:pt x="19232" y="7350"/>
                    </a:moveTo>
                    <a:cubicBezTo>
                      <a:pt x="16947" y="-5219"/>
                      <a:pt x="-3355" y="-328"/>
                      <a:pt x="481" y="11940"/>
                    </a:cubicBezTo>
                    <a:cubicBezTo>
                      <a:pt x="3328" y="24550"/>
                      <a:pt x="22127" y="20077"/>
                      <a:pt x="19232" y="7350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B8DC25D-9D39-786D-B852-D94D0D3AA646}"/>
                  </a:ext>
                </a:extLst>
              </p:cNvPr>
              <p:cNvSpPr/>
              <p:nvPr/>
            </p:nvSpPr>
            <p:spPr>
              <a:xfrm>
                <a:off x="2405235" y="3529422"/>
                <a:ext cx="70426" cy="95558"/>
              </a:xfrm>
              <a:custGeom>
                <a:avLst/>
                <a:gdLst>
                  <a:gd name="connsiteX0" fmla="*/ 56445 w 70426"/>
                  <a:gd name="connsiteY0" fmla="*/ 29215 h 95558"/>
                  <a:gd name="connsiteX1" fmla="*/ 50263 w 70426"/>
                  <a:gd name="connsiteY1" fmla="*/ 5168 h 95558"/>
                  <a:gd name="connsiteX2" fmla="*/ 31162 w 70426"/>
                  <a:gd name="connsiteY2" fmla="*/ 811 h 95558"/>
                  <a:gd name="connsiteX3" fmla="*/ 14195 w 70426"/>
                  <a:gd name="connsiteY3" fmla="*/ 28982 h 95558"/>
                  <a:gd name="connsiteX4" fmla="*/ 8357 w 70426"/>
                  <a:gd name="connsiteY4" fmla="*/ 28955 h 95558"/>
                  <a:gd name="connsiteX5" fmla="*/ 1455 w 70426"/>
                  <a:gd name="connsiteY5" fmla="*/ 35857 h 95558"/>
                  <a:gd name="connsiteX6" fmla="*/ 0 w 70426"/>
                  <a:gd name="connsiteY6" fmla="*/ 86799 h 95558"/>
                  <a:gd name="connsiteX7" fmla="*/ 6813 w 70426"/>
                  <a:gd name="connsiteY7" fmla="*/ 93612 h 95558"/>
                  <a:gd name="connsiteX8" fmla="*/ 59299 w 70426"/>
                  <a:gd name="connsiteY8" fmla="*/ 94868 h 95558"/>
                  <a:gd name="connsiteX9" fmla="*/ 65598 w 70426"/>
                  <a:gd name="connsiteY9" fmla="*/ 90072 h 95558"/>
                  <a:gd name="connsiteX10" fmla="*/ 69776 w 70426"/>
                  <a:gd name="connsiteY10" fmla="*/ 64584 h 95558"/>
                  <a:gd name="connsiteX11" fmla="*/ 67464 w 70426"/>
                  <a:gd name="connsiteY11" fmla="*/ 36865 h 95558"/>
                  <a:gd name="connsiteX12" fmla="*/ 56445 w 70426"/>
                  <a:gd name="connsiteY12" fmla="*/ 29215 h 95558"/>
                  <a:gd name="connsiteX13" fmla="*/ 33632 w 70426"/>
                  <a:gd name="connsiteY13" fmla="*/ 9765 h 95558"/>
                  <a:gd name="connsiteX14" fmla="*/ 47148 w 70426"/>
                  <a:gd name="connsiteY14" fmla="*/ 28413 h 95558"/>
                  <a:gd name="connsiteX15" fmla="*/ 46517 w 70426"/>
                  <a:gd name="connsiteY15" fmla="*/ 28406 h 95558"/>
                  <a:gd name="connsiteX16" fmla="*/ 30421 w 70426"/>
                  <a:gd name="connsiteY16" fmla="*/ 29078 h 95558"/>
                  <a:gd name="connsiteX17" fmla="*/ 23245 w 70426"/>
                  <a:gd name="connsiteY17" fmla="*/ 29016 h 95558"/>
                  <a:gd name="connsiteX18" fmla="*/ 33632 w 70426"/>
                  <a:gd name="connsiteY18" fmla="*/ 9765 h 95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426" h="95558">
                    <a:moveTo>
                      <a:pt x="56445" y="29215"/>
                    </a:moveTo>
                    <a:cubicBezTo>
                      <a:pt x="57275" y="20811"/>
                      <a:pt x="56438" y="11343"/>
                      <a:pt x="50263" y="5168"/>
                    </a:cubicBezTo>
                    <a:cubicBezTo>
                      <a:pt x="45255" y="159"/>
                      <a:pt x="37831" y="-1014"/>
                      <a:pt x="31162" y="811"/>
                    </a:cubicBezTo>
                    <a:cubicBezTo>
                      <a:pt x="18408" y="4296"/>
                      <a:pt x="10003" y="17147"/>
                      <a:pt x="14195" y="28982"/>
                    </a:cubicBezTo>
                    <a:cubicBezTo>
                      <a:pt x="12247" y="28975"/>
                      <a:pt x="10305" y="28955"/>
                      <a:pt x="8357" y="28955"/>
                    </a:cubicBezTo>
                    <a:cubicBezTo>
                      <a:pt x="4624" y="28961"/>
                      <a:pt x="1461" y="32111"/>
                      <a:pt x="1455" y="35857"/>
                    </a:cubicBezTo>
                    <a:cubicBezTo>
                      <a:pt x="1420" y="52851"/>
                      <a:pt x="27" y="69805"/>
                      <a:pt x="0" y="86799"/>
                    </a:cubicBezTo>
                    <a:cubicBezTo>
                      <a:pt x="-7" y="90703"/>
                      <a:pt x="3142" y="93310"/>
                      <a:pt x="6813" y="93612"/>
                    </a:cubicBezTo>
                    <a:cubicBezTo>
                      <a:pt x="24295" y="95046"/>
                      <a:pt x="41776" y="96432"/>
                      <a:pt x="59299" y="94868"/>
                    </a:cubicBezTo>
                    <a:cubicBezTo>
                      <a:pt x="62277" y="94600"/>
                      <a:pt x="64692" y="93008"/>
                      <a:pt x="65598" y="90072"/>
                    </a:cubicBezTo>
                    <a:cubicBezTo>
                      <a:pt x="68109" y="81907"/>
                      <a:pt x="69069" y="73057"/>
                      <a:pt x="69776" y="64584"/>
                    </a:cubicBezTo>
                    <a:cubicBezTo>
                      <a:pt x="70503" y="55836"/>
                      <a:pt x="71450" y="45016"/>
                      <a:pt x="67464" y="36865"/>
                    </a:cubicBezTo>
                    <a:cubicBezTo>
                      <a:pt x="65206" y="32255"/>
                      <a:pt x="61056" y="30169"/>
                      <a:pt x="56445" y="29215"/>
                    </a:cubicBezTo>
                    <a:close/>
                    <a:moveTo>
                      <a:pt x="33632" y="9765"/>
                    </a:moveTo>
                    <a:cubicBezTo>
                      <a:pt x="45804" y="6451"/>
                      <a:pt x="47588" y="19027"/>
                      <a:pt x="47148" y="28413"/>
                    </a:cubicBezTo>
                    <a:cubicBezTo>
                      <a:pt x="46936" y="28413"/>
                      <a:pt x="46723" y="28406"/>
                      <a:pt x="46517" y="28406"/>
                    </a:cubicBezTo>
                    <a:cubicBezTo>
                      <a:pt x="41193" y="28371"/>
                      <a:pt x="35780" y="28564"/>
                      <a:pt x="30421" y="29078"/>
                    </a:cubicBezTo>
                    <a:cubicBezTo>
                      <a:pt x="28027" y="29058"/>
                      <a:pt x="25633" y="29037"/>
                      <a:pt x="23245" y="29016"/>
                    </a:cubicBezTo>
                    <a:cubicBezTo>
                      <a:pt x="20013" y="20543"/>
                      <a:pt x="24727" y="12186"/>
                      <a:pt x="33632" y="976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8CC9B0-9F07-8325-17B7-A46B66B8A0BC}"/>
                </a:ext>
              </a:extLst>
            </p:cNvPr>
            <p:cNvSpPr/>
            <p:nvPr/>
          </p:nvSpPr>
          <p:spPr>
            <a:xfrm>
              <a:off x="2522338" y="2847552"/>
              <a:ext cx="11617" cy="11212"/>
            </a:xfrm>
            <a:custGeom>
              <a:avLst/>
              <a:gdLst>
                <a:gd name="connsiteX0" fmla="*/ 11512 w 11617"/>
                <a:gd name="connsiteY0" fmla="*/ 4845 h 11212"/>
                <a:gd name="connsiteX1" fmla="*/ 2023 w 11617"/>
                <a:gd name="connsiteY1" fmla="*/ 1621 h 11212"/>
                <a:gd name="connsiteX2" fmla="*/ 2572 w 11617"/>
                <a:gd name="connsiteY2" fmla="*/ 10039 h 11212"/>
                <a:gd name="connsiteX3" fmla="*/ 11512 w 11617"/>
                <a:gd name="connsiteY3" fmla="*/ 4845 h 1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17" h="11212">
                  <a:moveTo>
                    <a:pt x="11512" y="4845"/>
                  </a:moveTo>
                  <a:cubicBezTo>
                    <a:pt x="11210" y="365"/>
                    <a:pt x="5028" y="-1666"/>
                    <a:pt x="2023" y="1621"/>
                  </a:cubicBezTo>
                  <a:cubicBezTo>
                    <a:pt x="-529" y="3960"/>
                    <a:pt x="-1002" y="8447"/>
                    <a:pt x="2572" y="10039"/>
                  </a:cubicBezTo>
                  <a:cubicBezTo>
                    <a:pt x="6229" y="13154"/>
                    <a:pt x="12507" y="9600"/>
                    <a:pt x="11512" y="4845"/>
                  </a:cubicBez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E0C429-2D6E-0D46-602F-EB58153B8D35}"/>
              </a:ext>
            </a:extLst>
          </p:cNvPr>
          <p:cNvSpPr txBox="1"/>
          <p:nvPr/>
        </p:nvSpPr>
        <p:spPr>
          <a:xfrm>
            <a:off x="1476046" y="2752211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Mobile App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3A71F0-99F2-2454-C16D-47344835945C}"/>
              </a:ext>
            </a:extLst>
          </p:cNvPr>
          <p:cNvSpPr txBox="1"/>
          <p:nvPr/>
        </p:nvSpPr>
        <p:spPr>
          <a:xfrm>
            <a:off x="1346549" y="5025647"/>
            <a:ext cx="1154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SPA Web App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DB153D-D409-233C-135E-D82D311249AE}"/>
              </a:ext>
            </a:extLst>
          </p:cNvPr>
          <p:cNvSpPr/>
          <p:nvPr/>
        </p:nvSpPr>
        <p:spPr>
          <a:xfrm>
            <a:off x="853213" y="667983"/>
            <a:ext cx="2197495" cy="1034053"/>
          </a:xfrm>
          <a:prstGeom prst="roundRect">
            <a:avLst>
              <a:gd name="adj" fmla="val 2520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prstClr val="white"/>
                </a:solidFill>
                <a:latin typeface="Aptos Display" panose="020B0004020202020204" pitchFamily="34" charset="0"/>
              </a:rPr>
              <a:t>Direct HTTP communication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F9B5C3E-C76B-C417-7844-65BA5F69D940}"/>
              </a:ext>
            </a:extLst>
          </p:cNvPr>
          <p:cNvSpPr/>
          <p:nvPr/>
        </p:nvSpPr>
        <p:spPr>
          <a:xfrm>
            <a:off x="3329907" y="687706"/>
            <a:ext cx="7009103" cy="6034741"/>
          </a:xfrm>
          <a:prstGeom prst="roundRect">
            <a:avLst>
              <a:gd name="adj" fmla="val 220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Arial Nova" panose="020F0502020204030204" pitchFamily="34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A8481E-7A78-7CE4-5F48-62F7859E70AD}"/>
              </a:ext>
            </a:extLst>
          </p:cNvPr>
          <p:cNvSpPr txBox="1"/>
          <p:nvPr/>
        </p:nvSpPr>
        <p:spPr>
          <a:xfrm>
            <a:off x="4968656" y="514094"/>
            <a:ext cx="139249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Cloud Services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A8CCA1-C434-4CC5-F3DE-5E1A18DB7B1C}"/>
              </a:ext>
            </a:extLst>
          </p:cNvPr>
          <p:cNvGrpSpPr/>
          <p:nvPr/>
        </p:nvGrpSpPr>
        <p:grpSpPr>
          <a:xfrm>
            <a:off x="6986809" y="1035928"/>
            <a:ext cx="2988745" cy="1325635"/>
            <a:chOff x="6297699" y="1120031"/>
            <a:chExt cx="2988745" cy="852679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E522578-EE82-F2A0-1215-614AA0E52682}"/>
                </a:ext>
              </a:extLst>
            </p:cNvPr>
            <p:cNvSpPr/>
            <p:nvPr/>
          </p:nvSpPr>
          <p:spPr>
            <a:xfrm>
              <a:off x="6297699" y="1120031"/>
              <a:ext cx="2988745" cy="85267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srgbClr val="B735C4"/>
                  </a:solidFill>
                  <a:latin typeface="Aptos" panose="02110004020202020204"/>
                </a:rPr>
                <a:t>Product </a:t>
              </a:r>
              <a:r>
                <a:rPr lang="en-GB" sz="1400" dirty="0" err="1">
                  <a:solidFill>
                    <a:srgbClr val="B735C4"/>
                  </a:solidFill>
                  <a:latin typeface="Aptos" panose="02110004020202020204"/>
                </a:rPr>
                <a:t>Catalog</a:t>
              </a:r>
              <a:r>
                <a:rPr lang="en-GB" sz="1400" dirty="0">
                  <a:solidFill>
                    <a:srgbClr val="B735C4"/>
                  </a:solidFill>
                  <a:latin typeface="Aptos" panose="02110004020202020204"/>
                </a:rPr>
                <a:t> </a:t>
              </a: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Micro</a:t>
              </a:r>
              <a:r>
                <a:rPr lang="en-GB" sz="1400" dirty="0">
                  <a:solidFill>
                    <a:srgbClr val="B735C4"/>
                  </a:solidFill>
                  <a:latin typeface="Aptos" panose="02110004020202020204"/>
                </a:rPr>
                <a:t>service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AD7B9A8-6351-8BD0-6EE1-FAA91FF9D128}"/>
                </a:ext>
              </a:extLst>
            </p:cNvPr>
            <p:cNvSpPr/>
            <p:nvPr/>
          </p:nvSpPr>
          <p:spPr>
            <a:xfrm>
              <a:off x="6432178" y="1436361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Web API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49" name="Graphic 47" descr="Database with solid fill">
              <a:extLst>
                <a:ext uri="{FF2B5EF4-FFF2-40B4-BE49-F238E27FC236}">
                  <a16:creationId xmlns:a16="http://schemas.microsoft.com/office/drawing/2014/main" id="{6B65B820-E6E9-5531-B903-3E15B22EB2B6}"/>
                </a:ext>
              </a:extLst>
            </p:cNvPr>
            <p:cNvGrpSpPr/>
            <p:nvPr/>
          </p:nvGrpSpPr>
          <p:grpSpPr>
            <a:xfrm>
              <a:off x="8787647" y="1369332"/>
              <a:ext cx="325564" cy="441834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5740BC3-503F-3FBB-4B37-6471C622E2AA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40A80A2-C83B-25D1-9795-EECC45256CE4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6A7DFFA-0DE3-E811-53B5-58AFC66633C5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909A686-606F-D18A-A795-E492AF92184F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9AE2A9CD-8125-1B36-96F5-6128531DD8A7}"/>
                </a:ext>
              </a:extLst>
            </p:cNvPr>
            <p:cNvCxnSpPr>
              <a:stCxn id="42" idx="3"/>
            </p:cNvCxnSpPr>
            <p:nvPr/>
          </p:nvCxnSpPr>
          <p:spPr>
            <a:xfrm flipV="1">
              <a:off x="8295853" y="1590249"/>
              <a:ext cx="491794" cy="1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B5A107A-BD5D-3430-B097-57B49E8EADC5}"/>
              </a:ext>
            </a:extLst>
          </p:cNvPr>
          <p:cNvSpPr/>
          <p:nvPr/>
        </p:nvSpPr>
        <p:spPr>
          <a:xfrm>
            <a:off x="6986808" y="3042258"/>
            <a:ext cx="2988745" cy="132563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Shopping Basket Microservice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C3A69F-CE78-668E-5DE3-0FD682C75160}"/>
              </a:ext>
            </a:extLst>
          </p:cNvPr>
          <p:cNvSpPr/>
          <p:nvPr/>
        </p:nvSpPr>
        <p:spPr>
          <a:xfrm>
            <a:off x="7118248" y="3542774"/>
            <a:ext cx="1863675" cy="478200"/>
          </a:xfrm>
          <a:prstGeom prst="roundRect">
            <a:avLst>
              <a:gd name="adj" fmla="val 1904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rPr>
              <a:t>Web API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B0004020202020204" pitchFamily="34" charset="0"/>
              <a:ea typeface="+mn-ea"/>
              <a:cs typeface="+mn-cs"/>
            </a:endParaRPr>
          </a:p>
        </p:txBody>
      </p:sp>
      <p:grpSp>
        <p:nvGrpSpPr>
          <p:cNvPr id="57" name="Graphic 47" descr="Database with solid fill">
            <a:extLst>
              <a:ext uri="{FF2B5EF4-FFF2-40B4-BE49-F238E27FC236}">
                <a16:creationId xmlns:a16="http://schemas.microsoft.com/office/drawing/2014/main" id="{E06AFEB6-DF17-2970-4814-E929F2D78626}"/>
              </a:ext>
            </a:extLst>
          </p:cNvPr>
          <p:cNvGrpSpPr/>
          <p:nvPr/>
        </p:nvGrpSpPr>
        <p:grpSpPr>
          <a:xfrm>
            <a:off x="9476756" y="3405032"/>
            <a:ext cx="325562" cy="686487"/>
            <a:chOff x="9322260" y="2763401"/>
            <a:chExt cx="533400" cy="723900"/>
          </a:xfrm>
          <a:solidFill>
            <a:srgbClr val="000000"/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5DC9C5D-B83F-87AB-ABEF-99856AF110A4}"/>
                </a:ext>
              </a:extLst>
            </p:cNvPr>
            <p:cNvSpPr/>
            <p:nvPr/>
          </p:nvSpPr>
          <p:spPr>
            <a:xfrm>
              <a:off x="9322260" y="2763401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FA0BF3C-9A11-EEEB-6CD2-0685574CA08D}"/>
                </a:ext>
              </a:extLst>
            </p:cNvPr>
            <p:cNvSpPr/>
            <p:nvPr/>
          </p:nvSpPr>
          <p:spPr>
            <a:xfrm>
              <a:off x="9322260" y="2877701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21D1907-2BBE-C6EF-58F5-E867C956FF02}"/>
                </a:ext>
              </a:extLst>
            </p:cNvPr>
            <p:cNvSpPr/>
            <p:nvPr/>
          </p:nvSpPr>
          <p:spPr>
            <a:xfrm>
              <a:off x="9322260" y="3068201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300C6C8-D6EA-77BB-D276-6B908C573E4A}"/>
                </a:ext>
              </a:extLst>
            </p:cNvPr>
            <p:cNvSpPr/>
            <p:nvPr/>
          </p:nvSpPr>
          <p:spPr>
            <a:xfrm>
              <a:off x="9322260" y="3258701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24F4329-A506-C756-DCB6-31FD12D7DC59}"/>
              </a:ext>
            </a:extLst>
          </p:cNvPr>
          <p:cNvCxnSpPr/>
          <p:nvPr/>
        </p:nvCxnSpPr>
        <p:spPr>
          <a:xfrm flipV="1">
            <a:off x="8958463" y="3781871"/>
            <a:ext cx="491794" cy="2"/>
          </a:xfrm>
          <a:prstGeom prst="straightConnector1">
            <a:avLst/>
          </a:prstGeom>
          <a:ln>
            <a:solidFill>
              <a:srgbClr val="B735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E3A0496F-A8FC-EA6D-EA64-D6607F363FAA}"/>
              </a:ext>
            </a:extLst>
          </p:cNvPr>
          <p:cNvCxnSpPr>
            <a:cxnSpLocks/>
            <a:stCxn id="28" idx="3"/>
            <a:endCxn id="2" idx="1"/>
          </p:cNvCxnSpPr>
          <p:nvPr/>
        </p:nvCxnSpPr>
        <p:spPr>
          <a:xfrm flipV="1">
            <a:off x="2434963" y="3694079"/>
            <a:ext cx="1433611" cy="1741601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2505EFD-E294-B7FB-D550-479DD246580F}"/>
              </a:ext>
            </a:extLst>
          </p:cNvPr>
          <p:cNvGrpSpPr/>
          <p:nvPr/>
        </p:nvGrpSpPr>
        <p:grpSpPr>
          <a:xfrm>
            <a:off x="6986810" y="5067195"/>
            <a:ext cx="2988745" cy="1325636"/>
            <a:chOff x="6297699" y="2320300"/>
            <a:chExt cx="2988745" cy="8532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632F12C-F330-1441-0EFD-899A43FD0A6B}"/>
                </a:ext>
              </a:extLst>
            </p:cNvPr>
            <p:cNvSpPr/>
            <p:nvPr/>
          </p:nvSpPr>
          <p:spPr>
            <a:xfrm>
              <a:off x="6297699" y="2320300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Pricing Microservice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ED08C8B-0DCF-E181-F3A0-42573093945D}"/>
                </a:ext>
              </a:extLst>
            </p:cNvPr>
            <p:cNvSpPr/>
            <p:nvPr/>
          </p:nvSpPr>
          <p:spPr>
            <a:xfrm>
              <a:off x="6429139" y="2642440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Web API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29" name="Graphic 47" descr="Database with solid fill">
              <a:extLst>
                <a:ext uri="{FF2B5EF4-FFF2-40B4-BE49-F238E27FC236}">
                  <a16:creationId xmlns:a16="http://schemas.microsoft.com/office/drawing/2014/main" id="{BCB07D14-4EA0-9E42-A2A4-0BC12A1D87C0}"/>
                </a:ext>
              </a:extLst>
            </p:cNvPr>
            <p:cNvGrpSpPr/>
            <p:nvPr/>
          </p:nvGrpSpPr>
          <p:grpSpPr>
            <a:xfrm>
              <a:off x="8787647" y="2553787"/>
              <a:ext cx="325562" cy="441834"/>
              <a:chOff x="9322260" y="2763401"/>
              <a:chExt cx="533400" cy="723900"/>
            </a:xfrm>
            <a:solidFill>
              <a:srgbClr val="00000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F9E157A-3431-7F27-8F97-3915F82DE8A1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FC43D05-2C08-0EBC-F77D-D3321896C87F}"/>
                  </a:ext>
                </a:extLst>
              </p:cNvPr>
              <p:cNvSpPr/>
              <p:nvPr/>
            </p:nvSpPr>
            <p:spPr>
              <a:xfrm>
                <a:off x="9322260" y="2877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4A521BB-EADA-9816-AA44-19C9A4B887E1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EA8FAA7-38DB-E02B-A281-3F3F219E9C30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AB0042C-2E6F-6527-091E-06B836769344}"/>
                </a:ext>
              </a:extLst>
            </p:cNvPr>
            <p:cNvCxnSpPr/>
            <p:nvPr/>
          </p:nvCxnSpPr>
          <p:spPr>
            <a:xfrm flipV="1">
              <a:off x="8269354" y="2796327"/>
              <a:ext cx="491794" cy="1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A908976-B041-DCEB-D83C-A042D3569B02}"/>
              </a:ext>
            </a:extLst>
          </p:cNvPr>
          <p:cNvCxnSpPr>
            <a:cxnSpLocks/>
            <a:stCxn id="27" idx="3"/>
            <a:endCxn id="2" idx="1"/>
          </p:cNvCxnSpPr>
          <p:nvPr/>
        </p:nvCxnSpPr>
        <p:spPr>
          <a:xfrm>
            <a:off x="2460229" y="3347563"/>
            <a:ext cx="1408345" cy="346516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0E196D8-21A9-1E35-49DF-8680D3896A9B}"/>
              </a:ext>
            </a:extLst>
          </p:cNvPr>
          <p:cNvCxnSpPr>
            <a:cxnSpLocks/>
            <a:stCxn id="2" idx="3"/>
            <a:endCxn id="54" idx="1"/>
          </p:cNvCxnSpPr>
          <p:nvPr/>
        </p:nvCxnSpPr>
        <p:spPr>
          <a:xfrm>
            <a:off x="5439549" y="3694079"/>
            <a:ext cx="1547259" cy="10997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136F32-37AA-57FF-1F07-357A05F8B709}"/>
              </a:ext>
            </a:extLst>
          </p:cNvPr>
          <p:cNvSpPr/>
          <p:nvPr/>
        </p:nvSpPr>
        <p:spPr>
          <a:xfrm>
            <a:off x="3868574" y="3270167"/>
            <a:ext cx="1570975" cy="847824"/>
          </a:xfrm>
          <a:prstGeom prst="roundRect">
            <a:avLst>
              <a:gd name="adj" fmla="val 18794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600" dirty="0">
                <a:latin typeface="Aptos Display" panose="020B0004020202020204" pitchFamily="34" charset="0"/>
              </a:rPr>
              <a:t>API gateway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FB1B52-2A28-0497-B7A9-05BE598C34E3}"/>
              </a:ext>
            </a:extLst>
          </p:cNvPr>
          <p:cNvSpPr txBox="1"/>
          <p:nvPr/>
        </p:nvSpPr>
        <p:spPr>
          <a:xfrm>
            <a:off x="2757198" y="3208615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ptos Display" panose="020B0004020202020204" pitchFamily="34" charset="0"/>
              </a:rPr>
              <a:t>JSON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8A00A62-A0D9-885D-877C-46775C7692B8}"/>
              </a:ext>
            </a:extLst>
          </p:cNvPr>
          <p:cNvSpPr txBox="1"/>
          <p:nvPr/>
        </p:nvSpPr>
        <p:spPr>
          <a:xfrm>
            <a:off x="2763921" y="5072501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ptos Display" panose="020B0004020202020204" pitchFamily="34" charset="0"/>
              </a:rPr>
              <a:t>JSON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E1D0AC-C7DA-C550-DBA9-E365C4C97CB7}"/>
              </a:ext>
            </a:extLst>
          </p:cNvPr>
          <p:cNvSpPr txBox="1"/>
          <p:nvPr/>
        </p:nvSpPr>
        <p:spPr>
          <a:xfrm>
            <a:off x="5611582" y="3351544"/>
            <a:ext cx="1123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+mj-lt"/>
              </a:rPr>
              <a:t>1. Add item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F10A585-5F90-29E9-0605-C7F3C1B69712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8481180" y="2379441"/>
            <a:ext cx="1" cy="662817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44C87D4-BCE3-DC96-AB5F-5648A18BC226}"/>
              </a:ext>
            </a:extLst>
          </p:cNvPr>
          <p:cNvSpPr txBox="1"/>
          <p:nvPr/>
        </p:nvSpPr>
        <p:spPr>
          <a:xfrm>
            <a:off x="6821109" y="4550998"/>
            <a:ext cx="1404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+mj-lt"/>
              </a:rPr>
              <a:t>3. Price lookup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37E5DE-9464-CBB7-130B-B9A520069D61}"/>
              </a:ext>
            </a:extLst>
          </p:cNvPr>
          <p:cNvSpPr txBox="1"/>
          <p:nvPr/>
        </p:nvSpPr>
        <p:spPr>
          <a:xfrm>
            <a:off x="6743152" y="2560518"/>
            <a:ext cx="1635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+mj-lt"/>
              </a:rPr>
              <a:t>2. Product lookup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126B94-6E0A-F8F6-0BC2-48862515478B}"/>
              </a:ext>
            </a:extLst>
          </p:cNvPr>
          <p:cNvCxnSpPr>
            <a:cxnSpLocks/>
            <a:stCxn id="54" idx="2"/>
          </p:cNvCxnSpPr>
          <p:nvPr/>
        </p:nvCxnSpPr>
        <p:spPr>
          <a:xfrm flipH="1">
            <a:off x="8477887" y="4367893"/>
            <a:ext cx="3294" cy="657754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406DD21-0E21-7C1D-F313-49C39DD86B13}"/>
              </a:ext>
            </a:extLst>
          </p:cNvPr>
          <p:cNvSpPr txBox="1"/>
          <p:nvPr/>
        </p:nvSpPr>
        <p:spPr>
          <a:xfrm>
            <a:off x="5892512" y="3789483"/>
            <a:ext cx="707822" cy="338554"/>
          </a:xfrm>
          <a:prstGeom prst="rect">
            <a:avLst/>
          </a:prstGeom>
          <a:noFill/>
          <a:ln w="12700">
            <a:solidFill>
              <a:srgbClr val="B735C4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3604DB"/>
                </a:solidFill>
                <a:latin typeface="+mj-lt"/>
              </a:rPr>
              <a:t>http://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E91FA16-0E12-FD94-528F-635DBFA7935F}"/>
              </a:ext>
            </a:extLst>
          </p:cNvPr>
          <p:cNvSpPr txBox="1"/>
          <p:nvPr/>
        </p:nvSpPr>
        <p:spPr>
          <a:xfrm>
            <a:off x="8628012" y="2552156"/>
            <a:ext cx="707822" cy="338554"/>
          </a:xfrm>
          <a:prstGeom prst="rect">
            <a:avLst/>
          </a:prstGeom>
          <a:noFill/>
          <a:ln w="12700">
            <a:solidFill>
              <a:srgbClr val="B735C4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3604DB"/>
                </a:solidFill>
                <a:latin typeface="+mj-lt"/>
              </a:rPr>
              <a:t>http://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FBC46B9-FB3A-BB9C-A232-A3C7E00E0116}"/>
              </a:ext>
            </a:extLst>
          </p:cNvPr>
          <p:cNvSpPr txBox="1"/>
          <p:nvPr/>
        </p:nvSpPr>
        <p:spPr>
          <a:xfrm>
            <a:off x="8628012" y="4542564"/>
            <a:ext cx="707822" cy="338554"/>
          </a:xfrm>
          <a:prstGeom prst="rect">
            <a:avLst/>
          </a:prstGeom>
          <a:noFill/>
          <a:ln w="12700">
            <a:solidFill>
              <a:srgbClr val="B735C4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3604DB"/>
                </a:solidFill>
                <a:latin typeface="+mj-lt"/>
              </a:rPr>
              <a:t>http://</a:t>
            </a:r>
          </a:p>
        </p:txBody>
      </p:sp>
    </p:spTree>
    <p:extLst>
      <p:ext uri="{BB962C8B-B14F-4D97-AF65-F5344CB8AC3E}">
        <p14:creationId xmlns:p14="http://schemas.microsoft.com/office/powerpoint/2010/main" val="236717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CFCE2395-0143-CFDD-746F-0549A6623357}"/>
              </a:ext>
            </a:extLst>
          </p:cNvPr>
          <p:cNvGrpSpPr/>
          <p:nvPr/>
        </p:nvGrpSpPr>
        <p:grpSpPr>
          <a:xfrm>
            <a:off x="853213" y="536028"/>
            <a:ext cx="10433525" cy="6186419"/>
            <a:chOff x="853213" y="536028"/>
            <a:chExt cx="10433525" cy="6186419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3ACA96D1-5198-59AB-DF3C-F6A0D0E119A8}"/>
                </a:ext>
              </a:extLst>
            </p:cNvPr>
            <p:cNvSpPr/>
            <p:nvPr/>
          </p:nvSpPr>
          <p:spPr>
            <a:xfrm>
              <a:off x="3974738" y="2155729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8ED5BFC-47EB-C65D-53B8-FAFE26BD0076}"/>
                </a:ext>
              </a:extLst>
            </p:cNvPr>
            <p:cNvSpPr/>
            <p:nvPr/>
          </p:nvSpPr>
          <p:spPr>
            <a:xfrm>
              <a:off x="3974738" y="3673436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B5A107A-BD5D-3430-B097-57B49E8EADC5}"/>
                </a:ext>
              </a:extLst>
            </p:cNvPr>
            <p:cNvSpPr/>
            <p:nvPr/>
          </p:nvSpPr>
          <p:spPr>
            <a:xfrm>
              <a:off x="6297699" y="2320300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Order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92B01158-26D2-A5FB-3871-C6031CFA6FD6}"/>
                </a:ext>
              </a:extLst>
            </p:cNvPr>
            <p:cNvSpPr/>
            <p:nvPr/>
          </p:nvSpPr>
          <p:spPr>
            <a:xfrm>
              <a:off x="6297699" y="3500309"/>
              <a:ext cx="2988745" cy="833683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Payment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AD34355F-007C-3538-4D7C-5823112ACD8B}"/>
                </a:ext>
              </a:extLst>
            </p:cNvPr>
            <p:cNvSpPr/>
            <p:nvPr/>
          </p:nvSpPr>
          <p:spPr>
            <a:xfrm>
              <a:off x="6297699" y="4666989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Reporting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E522578-EE82-F2A0-1215-614AA0E52682}"/>
                </a:ext>
              </a:extLst>
            </p:cNvPr>
            <p:cNvSpPr/>
            <p:nvPr/>
          </p:nvSpPr>
          <p:spPr>
            <a:xfrm>
              <a:off x="6297699" y="1120031"/>
              <a:ext cx="2988745" cy="85267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Customer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06820" y="3520114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06820" y="2052276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13160" y="1709256"/>
              <a:ext cx="1678198" cy="3579656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398258" y="1555367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Client Apps</a:t>
              </a: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94299" y="2346234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78524" y="3923778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82449" y="2052276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587702" y="3657301"/>
              <a:ext cx="7484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Browser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40076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SOA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956831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6253626" y="536028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Cloud Services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7F752C5-BF7B-6F84-3D20-4045A00A5434}"/>
                </a:ext>
              </a:extLst>
            </p:cNvPr>
            <p:cNvGrpSpPr/>
            <p:nvPr/>
          </p:nvGrpSpPr>
          <p:grpSpPr>
            <a:xfrm>
              <a:off x="9671437" y="3065281"/>
              <a:ext cx="1315017" cy="639795"/>
              <a:chOff x="9671437" y="3251054"/>
              <a:chExt cx="1315017" cy="639795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C586DF23-DCD0-4B67-9445-64CD329FE97B}"/>
                  </a:ext>
                </a:extLst>
              </p:cNvPr>
              <p:cNvGrpSpPr/>
              <p:nvPr/>
            </p:nvGrpSpPr>
            <p:grpSpPr>
              <a:xfrm>
                <a:off x="10059111" y="3504163"/>
                <a:ext cx="539667" cy="301110"/>
                <a:chOff x="9845305" y="2920960"/>
                <a:chExt cx="838200" cy="467678"/>
              </a:xfrm>
            </p:grpSpPr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2D76F5BC-0DE3-8972-3384-10504F8C97CA}"/>
                    </a:ext>
                  </a:extLst>
                </p:cNvPr>
                <p:cNvSpPr/>
                <p:nvPr/>
              </p:nvSpPr>
              <p:spPr>
                <a:xfrm>
                  <a:off x="9845305" y="2920960"/>
                  <a:ext cx="838200" cy="420052"/>
                </a:xfrm>
                <a:custGeom>
                  <a:avLst/>
                  <a:gdLst>
                    <a:gd name="connsiteX0" fmla="*/ 38100 w 838200"/>
                    <a:gd name="connsiteY0" fmla="*/ 58103 h 420052"/>
                    <a:gd name="connsiteX1" fmla="*/ 57150 w 838200"/>
                    <a:gd name="connsiteY1" fmla="*/ 39053 h 420052"/>
                    <a:gd name="connsiteX2" fmla="*/ 190500 w 838200"/>
                    <a:gd name="connsiteY2" fmla="*/ 39053 h 420052"/>
                    <a:gd name="connsiteX3" fmla="*/ 190500 w 838200"/>
                    <a:gd name="connsiteY3" fmla="*/ 191453 h 420052"/>
                    <a:gd name="connsiteX4" fmla="*/ 38100 w 838200"/>
                    <a:gd name="connsiteY4" fmla="*/ 191453 h 420052"/>
                    <a:gd name="connsiteX5" fmla="*/ 38100 w 838200"/>
                    <a:gd name="connsiteY5" fmla="*/ 58103 h 420052"/>
                    <a:gd name="connsiteX6" fmla="*/ 228600 w 838200"/>
                    <a:gd name="connsiteY6" fmla="*/ 39053 h 420052"/>
                    <a:gd name="connsiteX7" fmla="*/ 381000 w 838200"/>
                    <a:gd name="connsiteY7" fmla="*/ 39053 h 420052"/>
                    <a:gd name="connsiteX8" fmla="*/ 381000 w 838200"/>
                    <a:gd name="connsiteY8" fmla="*/ 191453 h 420052"/>
                    <a:gd name="connsiteX9" fmla="*/ 228600 w 838200"/>
                    <a:gd name="connsiteY9" fmla="*/ 191453 h 420052"/>
                    <a:gd name="connsiteX10" fmla="*/ 228600 w 838200"/>
                    <a:gd name="connsiteY10" fmla="*/ 39053 h 420052"/>
                    <a:gd name="connsiteX11" fmla="*/ 419100 w 838200"/>
                    <a:gd name="connsiteY11" fmla="*/ 39053 h 420052"/>
                    <a:gd name="connsiteX12" fmla="*/ 571500 w 838200"/>
                    <a:gd name="connsiteY12" fmla="*/ 39053 h 420052"/>
                    <a:gd name="connsiteX13" fmla="*/ 571500 w 838200"/>
                    <a:gd name="connsiteY13" fmla="*/ 191453 h 420052"/>
                    <a:gd name="connsiteX14" fmla="*/ 419100 w 838200"/>
                    <a:gd name="connsiteY14" fmla="*/ 191453 h 420052"/>
                    <a:gd name="connsiteX15" fmla="*/ 419100 w 838200"/>
                    <a:gd name="connsiteY15" fmla="*/ 39053 h 420052"/>
                    <a:gd name="connsiteX16" fmla="*/ 609600 w 838200"/>
                    <a:gd name="connsiteY16" fmla="*/ 39053 h 420052"/>
                    <a:gd name="connsiteX17" fmla="*/ 736283 w 838200"/>
                    <a:gd name="connsiteY17" fmla="*/ 39053 h 420052"/>
                    <a:gd name="connsiteX18" fmla="*/ 773430 w 838200"/>
                    <a:gd name="connsiteY18" fmla="*/ 70485 h 420052"/>
                    <a:gd name="connsiteX19" fmla="*/ 795338 w 838200"/>
                    <a:gd name="connsiteY19" fmla="*/ 205740 h 420052"/>
                    <a:gd name="connsiteX20" fmla="*/ 799148 w 838200"/>
                    <a:gd name="connsiteY20" fmla="*/ 248603 h 420052"/>
                    <a:gd name="connsiteX21" fmla="*/ 666750 w 838200"/>
                    <a:gd name="connsiteY21" fmla="*/ 248603 h 420052"/>
                    <a:gd name="connsiteX22" fmla="*/ 609600 w 838200"/>
                    <a:gd name="connsiteY22" fmla="*/ 191453 h 420052"/>
                    <a:gd name="connsiteX23" fmla="*/ 609600 w 838200"/>
                    <a:gd name="connsiteY23" fmla="*/ 39053 h 420052"/>
                    <a:gd name="connsiteX24" fmla="*/ 0 w 838200"/>
                    <a:gd name="connsiteY24" fmla="*/ 39053 h 420052"/>
                    <a:gd name="connsiteX25" fmla="*/ 0 w 838200"/>
                    <a:gd name="connsiteY25" fmla="*/ 381953 h 420052"/>
                    <a:gd name="connsiteX26" fmla="*/ 38100 w 838200"/>
                    <a:gd name="connsiteY26" fmla="*/ 420053 h 420052"/>
                    <a:gd name="connsiteX27" fmla="*/ 40005 w 838200"/>
                    <a:gd name="connsiteY27" fmla="*/ 420053 h 420052"/>
                    <a:gd name="connsiteX28" fmla="*/ 38100 w 838200"/>
                    <a:gd name="connsiteY28" fmla="*/ 401003 h 420052"/>
                    <a:gd name="connsiteX29" fmla="*/ 133350 w 838200"/>
                    <a:gd name="connsiteY29" fmla="*/ 305753 h 420052"/>
                    <a:gd name="connsiteX30" fmla="*/ 228600 w 838200"/>
                    <a:gd name="connsiteY30" fmla="*/ 401003 h 420052"/>
                    <a:gd name="connsiteX31" fmla="*/ 226695 w 838200"/>
                    <a:gd name="connsiteY31" fmla="*/ 420053 h 420052"/>
                    <a:gd name="connsiteX32" fmla="*/ 573405 w 838200"/>
                    <a:gd name="connsiteY32" fmla="*/ 420053 h 420052"/>
                    <a:gd name="connsiteX33" fmla="*/ 571500 w 838200"/>
                    <a:gd name="connsiteY33" fmla="*/ 401003 h 420052"/>
                    <a:gd name="connsiteX34" fmla="*/ 666750 w 838200"/>
                    <a:gd name="connsiteY34" fmla="*/ 305753 h 420052"/>
                    <a:gd name="connsiteX35" fmla="*/ 762000 w 838200"/>
                    <a:gd name="connsiteY35" fmla="*/ 401003 h 420052"/>
                    <a:gd name="connsiteX36" fmla="*/ 760095 w 838200"/>
                    <a:gd name="connsiteY36" fmla="*/ 420053 h 420052"/>
                    <a:gd name="connsiteX37" fmla="*/ 800100 w 838200"/>
                    <a:gd name="connsiteY37" fmla="*/ 420053 h 420052"/>
                    <a:gd name="connsiteX38" fmla="*/ 838200 w 838200"/>
                    <a:gd name="connsiteY38" fmla="*/ 381953 h 420052"/>
                    <a:gd name="connsiteX39" fmla="*/ 838200 w 838200"/>
                    <a:gd name="connsiteY39" fmla="*/ 260033 h 420052"/>
                    <a:gd name="connsiteX40" fmla="*/ 833438 w 838200"/>
                    <a:gd name="connsiteY40" fmla="*/ 199073 h 420052"/>
                    <a:gd name="connsiteX41" fmla="*/ 811530 w 838200"/>
                    <a:gd name="connsiteY41" fmla="*/ 62865 h 420052"/>
                    <a:gd name="connsiteX42" fmla="*/ 736283 w 838200"/>
                    <a:gd name="connsiteY42" fmla="*/ 0 h 420052"/>
                    <a:gd name="connsiteX43" fmla="*/ 38100 w 838200"/>
                    <a:gd name="connsiteY43" fmla="*/ 0 h 420052"/>
                    <a:gd name="connsiteX44" fmla="*/ 0 w 838200"/>
                    <a:gd name="connsiteY44" fmla="*/ 39053 h 420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838200" h="420052">
                      <a:moveTo>
                        <a:pt x="38100" y="58103"/>
                      </a:moveTo>
                      <a:cubicBezTo>
                        <a:pt x="38100" y="47625"/>
                        <a:pt x="46672" y="39053"/>
                        <a:pt x="57150" y="39053"/>
                      </a:cubicBezTo>
                      <a:lnTo>
                        <a:pt x="190500" y="39053"/>
                      </a:lnTo>
                      <a:lnTo>
                        <a:pt x="190500" y="191453"/>
                      </a:lnTo>
                      <a:lnTo>
                        <a:pt x="38100" y="191453"/>
                      </a:lnTo>
                      <a:lnTo>
                        <a:pt x="38100" y="58103"/>
                      </a:lnTo>
                      <a:close/>
                      <a:moveTo>
                        <a:pt x="228600" y="39053"/>
                      </a:moveTo>
                      <a:lnTo>
                        <a:pt x="381000" y="39053"/>
                      </a:lnTo>
                      <a:lnTo>
                        <a:pt x="381000" y="191453"/>
                      </a:lnTo>
                      <a:lnTo>
                        <a:pt x="228600" y="191453"/>
                      </a:lnTo>
                      <a:lnTo>
                        <a:pt x="228600" y="39053"/>
                      </a:lnTo>
                      <a:close/>
                      <a:moveTo>
                        <a:pt x="419100" y="39053"/>
                      </a:moveTo>
                      <a:lnTo>
                        <a:pt x="571500" y="39053"/>
                      </a:lnTo>
                      <a:lnTo>
                        <a:pt x="571500" y="191453"/>
                      </a:lnTo>
                      <a:lnTo>
                        <a:pt x="419100" y="191453"/>
                      </a:lnTo>
                      <a:lnTo>
                        <a:pt x="419100" y="39053"/>
                      </a:lnTo>
                      <a:close/>
                      <a:moveTo>
                        <a:pt x="609600" y="39053"/>
                      </a:moveTo>
                      <a:lnTo>
                        <a:pt x="736283" y="39053"/>
                      </a:lnTo>
                      <a:cubicBezTo>
                        <a:pt x="754380" y="39053"/>
                        <a:pt x="770573" y="52388"/>
                        <a:pt x="773430" y="70485"/>
                      </a:cubicBezTo>
                      <a:lnTo>
                        <a:pt x="795338" y="205740"/>
                      </a:lnTo>
                      <a:cubicBezTo>
                        <a:pt x="797243" y="220028"/>
                        <a:pt x="799148" y="234315"/>
                        <a:pt x="799148" y="248603"/>
                      </a:cubicBezTo>
                      <a:lnTo>
                        <a:pt x="666750" y="248603"/>
                      </a:lnTo>
                      <a:lnTo>
                        <a:pt x="609600" y="191453"/>
                      </a:lnTo>
                      <a:lnTo>
                        <a:pt x="609600" y="39053"/>
                      </a:lnTo>
                      <a:close/>
                      <a:moveTo>
                        <a:pt x="0" y="39053"/>
                      </a:moveTo>
                      <a:lnTo>
                        <a:pt x="0" y="381953"/>
                      </a:lnTo>
                      <a:cubicBezTo>
                        <a:pt x="0" y="402907"/>
                        <a:pt x="17145" y="420053"/>
                        <a:pt x="38100" y="420053"/>
                      </a:cubicBezTo>
                      <a:lnTo>
                        <a:pt x="40005" y="420053"/>
                      </a:lnTo>
                      <a:cubicBezTo>
                        <a:pt x="39053" y="414338"/>
                        <a:pt x="38100" y="407670"/>
                        <a:pt x="38100" y="401003"/>
                      </a:cubicBezTo>
                      <a:cubicBezTo>
                        <a:pt x="38100" y="348615"/>
                        <a:pt x="80963" y="305753"/>
                        <a:pt x="133350" y="305753"/>
                      </a:cubicBezTo>
                      <a:cubicBezTo>
                        <a:pt x="185738" y="305753"/>
                        <a:pt x="228600" y="348615"/>
                        <a:pt x="228600" y="401003"/>
                      </a:cubicBezTo>
                      <a:cubicBezTo>
                        <a:pt x="228600" y="407670"/>
                        <a:pt x="227648" y="414338"/>
                        <a:pt x="226695" y="420053"/>
                      </a:cubicBezTo>
                      <a:lnTo>
                        <a:pt x="573405" y="420053"/>
                      </a:lnTo>
                      <a:cubicBezTo>
                        <a:pt x="572453" y="414338"/>
                        <a:pt x="571500" y="407670"/>
                        <a:pt x="571500" y="401003"/>
                      </a:cubicBezTo>
                      <a:cubicBezTo>
                        <a:pt x="571500" y="348615"/>
                        <a:pt x="614363" y="305753"/>
                        <a:pt x="666750" y="305753"/>
                      </a:cubicBezTo>
                      <a:cubicBezTo>
                        <a:pt x="719138" y="305753"/>
                        <a:pt x="762000" y="348615"/>
                        <a:pt x="762000" y="401003"/>
                      </a:cubicBezTo>
                      <a:cubicBezTo>
                        <a:pt x="762000" y="407670"/>
                        <a:pt x="761048" y="414338"/>
                        <a:pt x="760095" y="420053"/>
                      </a:cubicBezTo>
                      <a:lnTo>
                        <a:pt x="800100" y="420053"/>
                      </a:lnTo>
                      <a:cubicBezTo>
                        <a:pt x="821055" y="420053"/>
                        <a:pt x="838200" y="402907"/>
                        <a:pt x="838200" y="381953"/>
                      </a:cubicBezTo>
                      <a:lnTo>
                        <a:pt x="838200" y="260033"/>
                      </a:lnTo>
                      <a:cubicBezTo>
                        <a:pt x="838200" y="240030"/>
                        <a:pt x="836295" y="219075"/>
                        <a:pt x="833438" y="199073"/>
                      </a:cubicBezTo>
                      <a:lnTo>
                        <a:pt x="811530" y="62865"/>
                      </a:lnTo>
                      <a:cubicBezTo>
                        <a:pt x="804863" y="26670"/>
                        <a:pt x="773430" y="0"/>
                        <a:pt x="736283" y="0"/>
                      </a:cubicBezTo>
                      <a:lnTo>
                        <a:pt x="38100" y="0"/>
                      </a:lnTo>
                      <a:cubicBezTo>
                        <a:pt x="17145" y="953"/>
                        <a:pt x="0" y="18097"/>
                        <a:pt x="0" y="39053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9F7C10BA-275C-02B5-2C60-C194CC630F83}"/>
                    </a:ext>
                  </a:extLst>
                </p:cNvPr>
                <p:cNvSpPr/>
                <p:nvPr/>
              </p:nvSpPr>
              <p:spPr>
                <a:xfrm>
                  <a:off x="10445380" y="3255288"/>
                  <a:ext cx="133350" cy="133350"/>
                </a:xfrm>
                <a:custGeom>
                  <a:avLst/>
                  <a:gdLst>
                    <a:gd name="connsiteX0" fmla="*/ 133350 w 133350"/>
                    <a:gd name="connsiteY0" fmla="*/ 66675 h 133350"/>
                    <a:gd name="connsiteX1" fmla="*/ 66675 w 133350"/>
                    <a:gd name="connsiteY1" fmla="*/ 133350 h 133350"/>
                    <a:gd name="connsiteX2" fmla="*/ 0 w 133350"/>
                    <a:gd name="connsiteY2" fmla="*/ 66675 h 133350"/>
                    <a:gd name="connsiteX3" fmla="*/ 66675 w 133350"/>
                    <a:gd name="connsiteY3" fmla="*/ 0 h 133350"/>
                    <a:gd name="connsiteX4" fmla="*/ 133350 w 133350"/>
                    <a:gd name="connsiteY4" fmla="*/ 66675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50" h="133350">
                      <a:moveTo>
                        <a:pt x="133350" y="66675"/>
                      </a:moveTo>
                      <a:cubicBezTo>
                        <a:pt x="133350" y="103499"/>
                        <a:pt x="103499" y="133350"/>
                        <a:pt x="66675" y="133350"/>
                      </a:cubicBezTo>
                      <a:cubicBezTo>
                        <a:pt x="29851" y="133350"/>
                        <a:pt x="0" y="103499"/>
                        <a:pt x="0" y="66675"/>
                      </a:cubicBezTo>
                      <a:cubicBezTo>
                        <a:pt x="0" y="29851"/>
                        <a:pt x="29851" y="0"/>
                        <a:pt x="66675" y="0"/>
                      </a:cubicBezTo>
                      <a:cubicBezTo>
                        <a:pt x="103499" y="0"/>
                        <a:pt x="133350" y="29851"/>
                        <a:pt x="133350" y="66675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7A4FDCC9-0E4B-BFC9-B53A-11A523FD0032}"/>
                    </a:ext>
                  </a:extLst>
                </p:cNvPr>
                <p:cNvSpPr/>
                <p:nvPr/>
              </p:nvSpPr>
              <p:spPr>
                <a:xfrm>
                  <a:off x="9911980" y="3255288"/>
                  <a:ext cx="133350" cy="133350"/>
                </a:xfrm>
                <a:custGeom>
                  <a:avLst/>
                  <a:gdLst>
                    <a:gd name="connsiteX0" fmla="*/ 133350 w 133350"/>
                    <a:gd name="connsiteY0" fmla="*/ 66675 h 133350"/>
                    <a:gd name="connsiteX1" fmla="*/ 66675 w 133350"/>
                    <a:gd name="connsiteY1" fmla="*/ 133350 h 133350"/>
                    <a:gd name="connsiteX2" fmla="*/ 0 w 133350"/>
                    <a:gd name="connsiteY2" fmla="*/ 66675 h 133350"/>
                    <a:gd name="connsiteX3" fmla="*/ 66675 w 133350"/>
                    <a:gd name="connsiteY3" fmla="*/ 0 h 133350"/>
                    <a:gd name="connsiteX4" fmla="*/ 133350 w 133350"/>
                    <a:gd name="connsiteY4" fmla="*/ 66675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50" h="133350">
                      <a:moveTo>
                        <a:pt x="133350" y="66675"/>
                      </a:moveTo>
                      <a:cubicBezTo>
                        <a:pt x="133350" y="103499"/>
                        <a:pt x="103499" y="133350"/>
                        <a:pt x="66675" y="133350"/>
                      </a:cubicBezTo>
                      <a:cubicBezTo>
                        <a:pt x="29851" y="133350"/>
                        <a:pt x="0" y="103499"/>
                        <a:pt x="0" y="66675"/>
                      </a:cubicBezTo>
                      <a:cubicBezTo>
                        <a:pt x="0" y="29851"/>
                        <a:pt x="29851" y="0"/>
                        <a:pt x="66675" y="0"/>
                      </a:cubicBezTo>
                      <a:cubicBezTo>
                        <a:pt x="103499" y="0"/>
                        <a:pt x="133350" y="29851"/>
                        <a:pt x="133350" y="66675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F737160C-9D9F-4357-91EF-07F282E27D99}"/>
                  </a:ext>
                </a:extLst>
              </p:cNvPr>
              <p:cNvSpPr/>
              <p:nvPr/>
            </p:nvSpPr>
            <p:spPr>
              <a:xfrm>
                <a:off x="9671437" y="3251054"/>
                <a:ext cx="1315017" cy="639795"/>
              </a:xfrm>
              <a:prstGeom prst="roundRect">
                <a:avLst>
                  <a:gd name="adj" fmla="val 20892"/>
                </a:avLst>
              </a:prstGeom>
              <a:noFill/>
              <a:ln w="19050"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0" rtlCol="0" anchor="t" anchorCtr="0"/>
              <a:lstStyle/>
              <a:p>
                <a:pPr algn="ctr"/>
                <a:r>
                  <a: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rPr>
                  <a:t>Service Bus</a:t>
                </a:r>
              </a:p>
            </p:txBody>
          </p:sp>
        </p:grp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B4A7B8D-D1CF-B84D-F804-72BBC74B3750}"/>
                </a:ext>
              </a:extLst>
            </p:cNvPr>
            <p:cNvSpPr/>
            <p:nvPr/>
          </p:nvSpPr>
          <p:spPr>
            <a:xfrm>
              <a:off x="5306223" y="5692672"/>
              <a:ext cx="5292556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Data</a:t>
              </a:r>
            </a:p>
          </p:txBody>
        </p: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9AB86010-F0AC-7590-9557-0E8B6CF2C902}"/>
                </a:ext>
              </a:extLst>
            </p:cNvPr>
            <p:cNvCxnSpPr>
              <a:cxnSpLocks/>
              <a:stCxn id="50" idx="3"/>
              <a:endCxn id="46" idx="1"/>
            </p:cNvCxnSpPr>
            <p:nvPr/>
          </p:nvCxnSpPr>
          <p:spPr>
            <a:xfrm flipV="1">
              <a:off x="5474706" y="1546371"/>
              <a:ext cx="822993" cy="113444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5DC1CE3A-F5A0-BA3A-D7CA-7ED59217DA05}"/>
                </a:ext>
              </a:extLst>
            </p:cNvPr>
            <p:cNvCxnSpPr>
              <a:cxnSpLocks/>
              <a:stCxn id="50" idx="3"/>
              <a:endCxn id="54" idx="1"/>
            </p:cNvCxnSpPr>
            <p:nvPr/>
          </p:nvCxnSpPr>
          <p:spPr>
            <a:xfrm>
              <a:off x="5474706" y="2680811"/>
              <a:ext cx="822993" cy="66089"/>
            </a:xfrm>
            <a:prstGeom prst="bentConnector3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or: Elbow 95">
              <a:extLst>
                <a:ext uri="{FF2B5EF4-FFF2-40B4-BE49-F238E27FC236}">
                  <a16:creationId xmlns:a16="http://schemas.microsoft.com/office/drawing/2014/main" id="{9CD2743C-2205-AA80-7DB9-AB42F4606B89}"/>
                </a:ext>
              </a:extLst>
            </p:cNvPr>
            <p:cNvCxnSpPr>
              <a:cxnSpLocks/>
              <a:stCxn id="50" idx="3"/>
              <a:endCxn id="55" idx="1"/>
            </p:cNvCxnSpPr>
            <p:nvPr/>
          </p:nvCxnSpPr>
          <p:spPr>
            <a:xfrm>
              <a:off x="5474706" y="2680811"/>
              <a:ext cx="822993" cy="123634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F77BD6F3-DC20-E469-3617-BCC7048488F1}"/>
                </a:ext>
              </a:extLst>
            </p:cNvPr>
            <p:cNvCxnSpPr>
              <a:cxnSpLocks/>
              <a:stCxn id="50" idx="3"/>
              <a:endCxn id="56" idx="1"/>
            </p:cNvCxnSpPr>
            <p:nvPr/>
          </p:nvCxnSpPr>
          <p:spPr>
            <a:xfrm>
              <a:off x="5474706" y="2680811"/>
              <a:ext cx="822993" cy="241277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30BBF467-95A6-7930-28A4-04DB216E5F53}"/>
                </a:ext>
              </a:extLst>
            </p:cNvPr>
            <p:cNvCxnSpPr>
              <a:cxnSpLocks/>
              <a:stCxn id="54" idx="3"/>
              <a:endCxn id="83" idx="0"/>
            </p:cNvCxnSpPr>
            <p:nvPr/>
          </p:nvCxnSpPr>
          <p:spPr>
            <a:xfrm>
              <a:off x="9286444" y="2746900"/>
              <a:ext cx="1042502" cy="318381"/>
            </a:xfrm>
            <a:prstGeom prst="bentConnector2">
              <a:avLst/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or: Elbow 115">
              <a:extLst>
                <a:ext uri="{FF2B5EF4-FFF2-40B4-BE49-F238E27FC236}">
                  <a16:creationId xmlns:a16="http://schemas.microsoft.com/office/drawing/2014/main" id="{25429009-E191-CA39-458F-3AFE44455DB8}"/>
                </a:ext>
              </a:extLst>
            </p:cNvPr>
            <p:cNvCxnSpPr>
              <a:cxnSpLocks/>
              <a:stCxn id="55" idx="3"/>
              <a:endCxn id="83" idx="2"/>
            </p:cNvCxnSpPr>
            <p:nvPr/>
          </p:nvCxnSpPr>
          <p:spPr>
            <a:xfrm flipV="1">
              <a:off x="9286444" y="3705076"/>
              <a:ext cx="1042502" cy="212075"/>
            </a:xfrm>
            <a:prstGeom prst="bentConnector2">
              <a:avLst/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4A6316BE-9F88-78AE-6588-B100316359E5}"/>
                </a:ext>
              </a:extLst>
            </p:cNvPr>
            <p:cNvCxnSpPr>
              <a:cxnSpLocks/>
              <a:stCxn id="56" idx="3"/>
              <a:endCxn id="83" idx="2"/>
            </p:cNvCxnSpPr>
            <p:nvPr/>
          </p:nvCxnSpPr>
          <p:spPr>
            <a:xfrm flipV="1">
              <a:off x="9286444" y="3705076"/>
              <a:ext cx="1042502" cy="1388513"/>
            </a:xfrm>
            <a:prstGeom prst="bentConnector2">
              <a:avLst/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Graphic 47" descr="Database with solid fill">
              <a:extLst>
                <a:ext uri="{FF2B5EF4-FFF2-40B4-BE49-F238E27FC236}">
                  <a16:creationId xmlns:a16="http://schemas.microsoft.com/office/drawing/2014/main" id="{924B7732-DB18-B486-A598-6B03E244E777}"/>
                </a:ext>
              </a:extLst>
            </p:cNvPr>
            <p:cNvGrpSpPr/>
            <p:nvPr/>
          </p:nvGrpSpPr>
          <p:grpSpPr>
            <a:xfrm>
              <a:off x="5687713" y="6012498"/>
              <a:ext cx="325562" cy="441834"/>
              <a:chOff x="9322260" y="2763401"/>
              <a:chExt cx="533400" cy="723900"/>
            </a:xfrm>
            <a:solidFill>
              <a:srgbClr val="000000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0118663-6AB7-0B04-B023-98702FFCFD2E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03D42C8A-DE1F-EDC3-C0D6-61885B187D31}"/>
                  </a:ext>
                </a:extLst>
              </p:cNvPr>
              <p:cNvSpPr/>
              <p:nvPr/>
            </p:nvSpPr>
            <p:spPr>
              <a:xfrm>
                <a:off x="9322260" y="2877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0048DCF-2B20-CC9D-832A-225CC7FCD2A6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18668507-48CA-2302-7A11-77F38AACF30E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8E9ED170-5530-F54B-671B-B4F951A82C5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8944" y="4134563"/>
              <a:ext cx="0" cy="1568378"/>
            </a:xfrm>
            <a:prstGeom prst="straightConnector1">
              <a:avLst/>
            </a:prstGeom>
            <a:ln>
              <a:solidFill>
                <a:srgbClr val="B735C4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 flipV="1">
              <a:off x="2192028" y="4171638"/>
              <a:ext cx="1967661" cy="332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A6FE143-9B3E-5B35-5393-18BEC82D76DD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 flipV="1">
              <a:off x="2110217" y="2680811"/>
              <a:ext cx="2049472" cy="555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aphic 47" descr="Database with solid fill">
              <a:extLst>
                <a:ext uri="{FF2B5EF4-FFF2-40B4-BE49-F238E27FC236}">
                  <a16:creationId xmlns:a16="http://schemas.microsoft.com/office/drawing/2014/main" id="{49A9C818-C143-C264-4209-4902DAE11EDC}"/>
                </a:ext>
              </a:extLst>
            </p:cNvPr>
            <p:cNvGrpSpPr/>
            <p:nvPr/>
          </p:nvGrpSpPr>
          <p:grpSpPr>
            <a:xfrm>
              <a:off x="6826346" y="6012498"/>
              <a:ext cx="325562" cy="441834"/>
              <a:chOff x="9322260" y="2763401"/>
              <a:chExt cx="533400" cy="723900"/>
            </a:xfrm>
            <a:solidFill>
              <a:srgbClr val="0000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C50CD4A7-D187-5076-572E-66052EA8E7E3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0405903A-41CB-FF93-1010-36D345817000}"/>
                  </a:ext>
                </a:extLst>
              </p:cNvPr>
              <p:cNvSpPr/>
              <p:nvPr/>
            </p:nvSpPr>
            <p:spPr>
              <a:xfrm>
                <a:off x="9322260" y="2877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0323231-C9BB-C0FC-A07D-CC6D9EF36D0C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8935961-58F9-A9EC-E2E6-BD2FB8F76EBD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grpSp>
          <p:nvGrpSpPr>
            <p:cNvPr id="9" name="Graphic 47" descr="Database with solid fill">
              <a:extLst>
                <a:ext uri="{FF2B5EF4-FFF2-40B4-BE49-F238E27FC236}">
                  <a16:creationId xmlns:a16="http://schemas.microsoft.com/office/drawing/2014/main" id="{756C83B7-BEAB-7915-2455-49D3D7222354}"/>
                </a:ext>
              </a:extLst>
            </p:cNvPr>
            <p:cNvGrpSpPr/>
            <p:nvPr/>
          </p:nvGrpSpPr>
          <p:grpSpPr>
            <a:xfrm>
              <a:off x="7976148" y="6012498"/>
              <a:ext cx="325562" cy="441834"/>
              <a:chOff x="9322260" y="2763401"/>
              <a:chExt cx="533400" cy="723900"/>
            </a:xfrm>
            <a:solidFill>
              <a:srgbClr val="000000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BD65BFA-5A6F-C6BF-4901-32FAFFAA90CF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C4887B7-4A83-9311-A468-5D1E5BEBD502}"/>
                  </a:ext>
                </a:extLst>
              </p:cNvPr>
              <p:cNvSpPr/>
              <p:nvPr/>
            </p:nvSpPr>
            <p:spPr>
              <a:xfrm>
                <a:off x="9322260" y="2877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9201AEC-8FD5-C4B6-2156-18DFFDF6DAB7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AAC1F53-A97B-B753-E984-66EB7145EF47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grpSp>
          <p:nvGrpSpPr>
            <p:cNvPr id="33" name="Graphic 47" descr="Database with solid fill">
              <a:extLst>
                <a:ext uri="{FF2B5EF4-FFF2-40B4-BE49-F238E27FC236}">
                  <a16:creationId xmlns:a16="http://schemas.microsoft.com/office/drawing/2014/main" id="{91875FF1-224A-F015-8539-91C341ABA1A3}"/>
                </a:ext>
              </a:extLst>
            </p:cNvPr>
            <p:cNvGrpSpPr/>
            <p:nvPr/>
          </p:nvGrpSpPr>
          <p:grpSpPr>
            <a:xfrm>
              <a:off x="9100098" y="6012498"/>
              <a:ext cx="325562" cy="441834"/>
              <a:chOff x="9322260" y="2763401"/>
              <a:chExt cx="533400" cy="723900"/>
            </a:xfrm>
            <a:solidFill>
              <a:srgbClr val="000000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0E94D6C-2CEE-4A3C-D2B6-B91E101E176F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6E696AE-E0B4-D417-768A-778BEF544481}"/>
                  </a:ext>
                </a:extLst>
              </p:cNvPr>
              <p:cNvSpPr/>
              <p:nvPr/>
            </p:nvSpPr>
            <p:spPr>
              <a:xfrm>
                <a:off x="9322260" y="2877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E114DC3-5D73-C14D-B17F-D89A0635BF3F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B3FBB60-E534-0B75-92C8-BB3D03B12BD5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FE8DF7A2-0B24-4BFF-5D22-1C35B18DB050}"/>
                </a:ext>
              </a:extLst>
            </p:cNvPr>
            <p:cNvCxnSpPr>
              <a:cxnSpLocks/>
              <a:stCxn id="46" idx="3"/>
              <a:endCxn id="83" idx="0"/>
            </p:cNvCxnSpPr>
            <p:nvPr/>
          </p:nvCxnSpPr>
          <p:spPr>
            <a:xfrm>
              <a:off x="9286444" y="1546371"/>
              <a:ext cx="1042502" cy="1518910"/>
            </a:xfrm>
            <a:prstGeom prst="bentConnector2">
              <a:avLst/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5B41FD5-6A93-373E-ABB3-B9B011965419}"/>
                </a:ext>
              </a:extLst>
            </p:cNvPr>
            <p:cNvSpPr/>
            <p:nvPr/>
          </p:nvSpPr>
          <p:spPr>
            <a:xfrm>
              <a:off x="4159689" y="2426558"/>
              <a:ext cx="1315017" cy="508505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Mobile API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CFFB604-222A-D3CD-81CF-D722068D6A06}"/>
                </a:ext>
              </a:extLst>
            </p:cNvPr>
            <p:cNvSpPr/>
            <p:nvPr/>
          </p:nvSpPr>
          <p:spPr>
            <a:xfrm>
              <a:off x="4159689" y="3917838"/>
              <a:ext cx="1315017" cy="507600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Web App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966B00E-D87D-711C-D239-018F5E24B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2781" y="4147222"/>
              <a:ext cx="432551" cy="182"/>
            </a:xfrm>
            <a:prstGeom prst="line">
              <a:avLst/>
            </a:prstGeom>
            <a:ln>
              <a:solidFill>
                <a:srgbClr val="B735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2264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319D683-2D73-5C59-8D82-5BBE635D42A5}"/>
              </a:ext>
            </a:extLst>
          </p:cNvPr>
          <p:cNvGrpSpPr/>
          <p:nvPr/>
        </p:nvGrpSpPr>
        <p:grpSpPr>
          <a:xfrm>
            <a:off x="254106" y="425752"/>
            <a:ext cx="10203543" cy="6432248"/>
            <a:chOff x="254106" y="425752"/>
            <a:chExt cx="10203543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254106" y="425752"/>
              <a:ext cx="10203543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04392" y="4963243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50243" y="5327527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346549" y="5025647"/>
              <a:ext cx="1154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SPA Web App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Direct HTTP communication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009103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F018D89-2EC8-72F9-E435-91428939E961}"/>
                </a:ext>
              </a:extLst>
            </p:cNvPr>
            <p:cNvGrpSpPr/>
            <p:nvPr/>
          </p:nvGrpSpPr>
          <p:grpSpPr>
            <a:xfrm>
              <a:off x="6502469" y="1114441"/>
              <a:ext cx="1570976" cy="927206"/>
              <a:chOff x="6333659" y="1154216"/>
              <a:chExt cx="1570976" cy="927206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B5A107A-BD5D-3430-B097-57B49E8EADC5}"/>
                  </a:ext>
                </a:extLst>
              </p:cNvPr>
              <p:cNvSpPr/>
              <p:nvPr/>
            </p:nvSpPr>
            <p:spPr>
              <a:xfrm>
                <a:off x="6333659" y="1154216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Shopping Basket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3C3A69F-CE78-668E-5DE3-0FD682C75160}"/>
                  </a:ext>
                </a:extLst>
              </p:cNvPr>
              <p:cNvSpPr/>
              <p:nvPr/>
            </p:nvSpPr>
            <p:spPr>
              <a:xfrm>
                <a:off x="6678478" y="1718831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stCxn id="28" idx="3"/>
              <a:endCxn id="2" idx="1"/>
            </p:cNvCxnSpPr>
            <p:nvPr/>
          </p:nvCxnSpPr>
          <p:spPr>
            <a:xfrm flipV="1">
              <a:off x="2434963" y="1578044"/>
              <a:ext cx="1482813" cy="3857636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A908976-B041-DCEB-D83C-A042D3569B02}"/>
                </a:ext>
              </a:extLst>
            </p:cNvPr>
            <p:cNvCxnSpPr>
              <a:cxnSpLocks/>
              <a:stCxn id="27" idx="3"/>
              <a:endCxn id="2" idx="1"/>
            </p:cNvCxnSpPr>
            <p:nvPr/>
          </p:nvCxnSpPr>
          <p:spPr>
            <a:xfrm flipV="1">
              <a:off x="2460229" y="1578044"/>
              <a:ext cx="1457547" cy="176951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0E196D8-21A9-1E35-49DF-8680D3896A9B}"/>
                </a:ext>
              </a:extLst>
            </p:cNvPr>
            <p:cNvCxnSpPr>
              <a:cxnSpLocks/>
              <a:stCxn id="2" idx="3"/>
              <a:endCxn id="54" idx="1"/>
            </p:cNvCxnSpPr>
            <p:nvPr/>
          </p:nvCxnSpPr>
          <p:spPr>
            <a:xfrm>
              <a:off x="5488751" y="1578044"/>
              <a:ext cx="1013718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6136F32-37AA-57FF-1F07-357A05F8B709}"/>
                </a:ext>
              </a:extLst>
            </p:cNvPr>
            <p:cNvSpPr/>
            <p:nvPr/>
          </p:nvSpPr>
          <p:spPr>
            <a:xfrm>
              <a:off x="3917776" y="1154132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FB1B52-2A28-0497-B7A9-05BE598C34E3}"/>
                </a:ext>
              </a:extLst>
            </p:cNvPr>
            <p:cNvSpPr txBox="1"/>
            <p:nvPr/>
          </p:nvSpPr>
          <p:spPr>
            <a:xfrm>
              <a:off x="2757198" y="3208615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A00A62-A0D9-885D-877C-46775C7692B8}"/>
                </a:ext>
              </a:extLst>
            </p:cNvPr>
            <p:cNvSpPr txBox="1"/>
            <p:nvPr/>
          </p:nvSpPr>
          <p:spPr>
            <a:xfrm>
              <a:off x="2763921" y="5072501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9E1D0AC-C7DA-C550-DBA9-E365C4C97CB7}"/>
                </a:ext>
              </a:extLst>
            </p:cNvPr>
            <p:cNvSpPr txBox="1"/>
            <p:nvPr/>
          </p:nvSpPr>
          <p:spPr>
            <a:xfrm>
              <a:off x="5493154" y="1246138"/>
              <a:ext cx="1009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1. Add item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44C87D4-BCE3-DC96-AB5F-5648A18BC226}"/>
                </a:ext>
              </a:extLst>
            </p:cNvPr>
            <p:cNvSpPr txBox="1"/>
            <p:nvPr/>
          </p:nvSpPr>
          <p:spPr>
            <a:xfrm>
              <a:off x="5509672" y="2824342"/>
              <a:ext cx="7632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3. Price </a:t>
              </a:r>
            </a:p>
            <a:p>
              <a:r>
                <a:rPr lang="en-GB" sz="1400" dirty="0">
                  <a:latin typeface="+mj-lt"/>
                </a:rPr>
                <a:t>lookup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937E5DE-9464-CBB7-130B-B9A520069D61}"/>
                </a:ext>
              </a:extLst>
            </p:cNvPr>
            <p:cNvSpPr txBox="1"/>
            <p:nvPr/>
          </p:nvSpPr>
          <p:spPr>
            <a:xfrm>
              <a:off x="6323462" y="2109174"/>
              <a:ext cx="9644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+mj-lt"/>
                </a:rPr>
                <a:t>2. Product </a:t>
              </a:r>
            </a:p>
            <a:p>
              <a:pPr algn="ctr"/>
              <a:r>
                <a:rPr lang="en-GB" sz="1400" dirty="0">
                  <a:latin typeface="+mj-lt"/>
                </a:rPr>
                <a:t>lookup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7126B94-6E0A-F8F6-0BC2-48862515478B}"/>
                </a:ext>
              </a:extLst>
            </p:cNvPr>
            <p:cNvCxnSpPr>
              <a:cxnSpLocks/>
              <a:stCxn id="54" idx="2"/>
              <a:endCxn id="56" idx="0"/>
            </p:cNvCxnSpPr>
            <p:nvPr/>
          </p:nvCxnSpPr>
          <p:spPr>
            <a:xfrm>
              <a:off x="7287957" y="2041647"/>
              <a:ext cx="0" cy="62014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406DD21-0E21-7C1D-F313-49C39DD86B13}"/>
                </a:ext>
              </a:extLst>
            </p:cNvPr>
            <p:cNvSpPr txBox="1"/>
            <p:nvPr/>
          </p:nvSpPr>
          <p:spPr>
            <a:xfrm>
              <a:off x="5774084" y="1684077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91FA16-0E12-FD94-528F-635DBFA7935F}"/>
                </a:ext>
              </a:extLst>
            </p:cNvPr>
            <p:cNvSpPr txBox="1"/>
            <p:nvPr/>
          </p:nvSpPr>
          <p:spPr>
            <a:xfrm>
              <a:off x="7358786" y="2192573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FBC46B9-FB3A-BB9C-A232-A3C7E00E0116}"/>
                </a:ext>
              </a:extLst>
            </p:cNvPr>
            <p:cNvSpPr txBox="1"/>
            <p:nvPr/>
          </p:nvSpPr>
          <p:spPr>
            <a:xfrm>
              <a:off x="5664904" y="3524951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60CCA71-D453-D2DE-C6AA-C1F910ACEF4C}"/>
                </a:ext>
              </a:extLst>
            </p:cNvPr>
            <p:cNvGrpSpPr/>
            <p:nvPr/>
          </p:nvGrpSpPr>
          <p:grpSpPr>
            <a:xfrm>
              <a:off x="6502469" y="2661792"/>
              <a:ext cx="1570976" cy="927206"/>
              <a:chOff x="6333659" y="1154216"/>
              <a:chExt cx="1570976" cy="927206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C64E9E47-5067-1266-7DEB-8A63DA374165}"/>
                  </a:ext>
                </a:extLst>
              </p:cNvPr>
              <p:cNvSpPr/>
              <p:nvPr/>
            </p:nvSpPr>
            <p:spPr>
              <a:xfrm>
                <a:off x="6333659" y="1154216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Product </a:t>
                </a:r>
                <a:r>
                  <a:rPr kumimoji="0" lang="en-GB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Catalog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14BD263D-A5B0-2933-4459-C5924EA13870}"/>
                  </a:ext>
                </a:extLst>
              </p:cNvPr>
              <p:cNvSpPr/>
              <p:nvPr/>
            </p:nvSpPr>
            <p:spPr>
              <a:xfrm>
                <a:off x="6678478" y="1718831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F7DEF6-EFCA-C525-BB45-554933C087DB}"/>
                </a:ext>
              </a:extLst>
            </p:cNvPr>
            <p:cNvGrpSpPr/>
            <p:nvPr/>
          </p:nvGrpSpPr>
          <p:grpSpPr>
            <a:xfrm>
              <a:off x="3815526" y="3178273"/>
              <a:ext cx="1570976" cy="927206"/>
              <a:chOff x="6333659" y="1154216"/>
              <a:chExt cx="1570976" cy="927206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6831EF1C-1A5B-29D2-167A-6D4B0FE4D4AE}"/>
                  </a:ext>
                </a:extLst>
              </p:cNvPr>
              <p:cNvSpPr/>
              <p:nvPr/>
            </p:nvSpPr>
            <p:spPr>
              <a:xfrm>
                <a:off x="6333659" y="1154216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Pricing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931B3C57-3B37-1907-6D42-65D5403FD28C}"/>
                  </a:ext>
                </a:extLst>
              </p:cNvPr>
              <p:cNvSpPr/>
              <p:nvPr/>
            </p:nvSpPr>
            <p:spPr>
              <a:xfrm>
                <a:off x="6678478" y="1718831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2204AB3-2E37-E864-9C35-9504D5A93D99}"/>
                </a:ext>
              </a:extLst>
            </p:cNvPr>
            <p:cNvCxnSpPr>
              <a:cxnSpLocks/>
              <a:stCxn id="56" idx="1"/>
              <a:endCxn id="70" idx="3"/>
            </p:cNvCxnSpPr>
            <p:nvPr/>
          </p:nvCxnSpPr>
          <p:spPr>
            <a:xfrm flipH="1">
              <a:off x="5386502" y="3125395"/>
              <a:ext cx="1115967" cy="51648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72BF7AD-5E27-194C-4BBA-4803943047DF}"/>
                </a:ext>
              </a:extLst>
            </p:cNvPr>
            <p:cNvGrpSpPr/>
            <p:nvPr/>
          </p:nvGrpSpPr>
          <p:grpSpPr>
            <a:xfrm>
              <a:off x="6502469" y="4200784"/>
              <a:ext cx="1570976" cy="927206"/>
              <a:chOff x="6333659" y="1154216"/>
              <a:chExt cx="1570976" cy="927206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5318FB70-6A2B-2CD0-2BBF-B9928AB250D4}"/>
                  </a:ext>
                </a:extLst>
              </p:cNvPr>
              <p:cNvSpPr/>
              <p:nvPr/>
            </p:nvSpPr>
            <p:spPr>
              <a:xfrm>
                <a:off x="6333659" y="1154216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Product </a:t>
                </a:r>
                <a:r>
                  <a:rPr kumimoji="0" lang="en-GB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Catalog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76D0176F-5524-4FA1-BECC-4E12E200280E}"/>
                  </a:ext>
                </a:extLst>
              </p:cNvPr>
              <p:cNvSpPr/>
              <p:nvPr/>
            </p:nvSpPr>
            <p:spPr>
              <a:xfrm>
                <a:off x="6678478" y="1718831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4DFC16B-372C-45E1-CF79-FD907E80BFE8}"/>
                </a:ext>
              </a:extLst>
            </p:cNvPr>
            <p:cNvSpPr txBox="1"/>
            <p:nvPr/>
          </p:nvSpPr>
          <p:spPr>
            <a:xfrm>
              <a:off x="6453186" y="3670602"/>
              <a:ext cx="8467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+mj-lt"/>
                </a:rPr>
                <a:t>4. Create</a:t>
              </a:r>
            </a:p>
            <a:p>
              <a:pPr algn="ctr"/>
              <a:r>
                <a:rPr lang="en-GB" sz="1400" dirty="0">
                  <a:latin typeface="+mj-lt"/>
                </a:rPr>
                <a:t>order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1E17FA2-E28E-3BEF-A845-9D5FE839C930}"/>
                </a:ext>
              </a:extLst>
            </p:cNvPr>
            <p:cNvSpPr txBox="1"/>
            <p:nvPr/>
          </p:nvSpPr>
          <p:spPr>
            <a:xfrm>
              <a:off x="7429615" y="3754001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3781D8C-F06E-1DB7-AD41-81416B4136A0}"/>
                </a:ext>
              </a:extLst>
            </p:cNvPr>
            <p:cNvCxnSpPr>
              <a:cxnSpLocks/>
              <a:stCxn id="56" idx="2"/>
              <a:endCxn id="81" idx="0"/>
            </p:cNvCxnSpPr>
            <p:nvPr/>
          </p:nvCxnSpPr>
          <p:spPr>
            <a:xfrm>
              <a:off x="7287957" y="3588998"/>
              <a:ext cx="0" cy="611786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DC6311E-E24C-3669-21E8-98622385F89E}"/>
                </a:ext>
              </a:extLst>
            </p:cNvPr>
            <p:cNvGrpSpPr/>
            <p:nvPr/>
          </p:nvGrpSpPr>
          <p:grpSpPr>
            <a:xfrm>
              <a:off x="3797310" y="5444514"/>
              <a:ext cx="1570976" cy="927206"/>
              <a:chOff x="6333659" y="1154216"/>
              <a:chExt cx="1570976" cy="927206"/>
            </a:xfrm>
          </p:grpSpPr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9DBC9316-2FDA-F6AD-AF16-34B46FFCDCA3}"/>
                  </a:ext>
                </a:extLst>
              </p:cNvPr>
              <p:cNvSpPr/>
              <p:nvPr/>
            </p:nvSpPr>
            <p:spPr>
              <a:xfrm>
                <a:off x="6333659" y="1154216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Shipping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A56ACC70-BCA2-4774-EBC6-558AD8C499CC}"/>
                  </a:ext>
                </a:extLst>
              </p:cNvPr>
              <p:cNvSpPr/>
              <p:nvPr/>
            </p:nvSpPr>
            <p:spPr>
              <a:xfrm>
                <a:off x="6678478" y="1718831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6730923-EBF6-B882-0BB4-DD334D7297CA}"/>
                </a:ext>
              </a:extLst>
            </p:cNvPr>
            <p:cNvSpPr txBox="1"/>
            <p:nvPr/>
          </p:nvSpPr>
          <p:spPr>
            <a:xfrm>
              <a:off x="5014373" y="4513807"/>
              <a:ext cx="11764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5. Find carrier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746437D-7155-47FD-19F2-B43A079F5833}"/>
                </a:ext>
              </a:extLst>
            </p:cNvPr>
            <p:cNvSpPr txBox="1"/>
            <p:nvPr/>
          </p:nvSpPr>
          <p:spPr>
            <a:xfrm>
              <a:off x="5561984" y="5072501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919B089-F5C4-54C7-045C-39F403CB0017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 flipH="1">
              <a:off x="4582798" y="4664387"/>
              <a:ext cx="1919671" cy="771293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C30820D0-D7A4-BE37-E119-C8036F0829C6}"/>
                </a:ext>
              </a:extLst>
            </p:cNvPr>
            <p:cNvGrpSpPr/>
            <p:nvPr/>
          </p:nvGrpSpPr>
          <p:grpSpPr>
            <a:xfrm>
              <a:off x="6502469" y="5669184"/>
              <a:ext cx="1570976" cy="927206"/>
              <a:chOff x="6333659" y="1154216"/>
              <a:chExt cx="1570976" cy="927206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3DE348B1-2820-BEF8-CB65-35A5BF52E94C}"/>
                  </a:ext>
                </a:extLst>
              </p:cNvPr>
              <p:cNvSpPr/>
              <p:nvPr/>
            </p:nvSpPr>
            <p:spPr>
              <a:xfrm>
                <a:off x="6333659" y="1154216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Product </a:t>
                </a:r>
                <a:r>
                  <a:rPr kumimoji="0" lang="en-GB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Catalog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16041235-04EB-3591-C6D6-87529260993A}"/>
                  </a:ext>
                </a:extLst>
              </p:cNvPr>
              <p:cNvSpPr/>
              <p:nvPr/>
            </p:nvSpPr>
            <p:spPr>
              <a:xfrm>
                <a:off x="6678478" y="1718831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BAB01DE-D749-C4BA-8227-CB1D001F5C4E}"/>
                </a:ext>
              </a:extLst>
            </p:cNvPr>
            <p:cNvSpPr txBox="1"/>
            <p:nvPr/>
          </p:nvSpPr>
          <p:spPr>
            <a:xfrm>
              <a:off x="6464408" y="5139002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+mj-lt"/>
                </a:rPr>
                <a:t>7. Check</a:t>
              </a:r>
            </a:p>
            <a:p>
              <a:pPr algn="ctr"/>
              <a:r>
                <a:rPr lang="en-GB" sz="1400" dirty="0">
                  <a:latin typeface="+mj-lt"/>
                </a:rPr>
                <a:t>stock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2925137-F018-5415-AEE3-B7F0229062C7}"/>
                </a:ext>
              </a:extLst>
            </p:cNvPr>
            <p:cNvSpPr txBox="1"/>
            <p:nvPr/>
          </p:nvSpPr>
          <p:spPr>
            <a:xfrm>
              <a:off x="7429615" y="5222401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E87EA4A-EC87-4F21-218D-FAA70FB52D5F}"/>
                </a:ext>
              </a:extLst>
            </p:cNvPr>
            <p:cNvCxnSpPr>
              <a:cxnSpLocks/>
              <a:stCxn id="81" idx="2"/>
              <a:endCxn id="100" idx="0"/>
            </p:cNvCxnSpPr>
            <p:nvPr/>
          </p:nvCxnSpPr>
          <p:spPr>
            <a:xfrm>
              <a:off x="7287957" y="5127990"/>
              <a:ext cx="0" cy="54119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1C3ACBFD-7A0E-B3E1-BF54-279A67499AA0}"/>
                </a:ext>
              </a:extLst>
            </p:cNvPr>
            <p:cNvCxnSpPr>
              <a:cxnSpLocks/>
              <a:stCxn id="91" idx="3"/>
              <a:endCxn id="100" idx="1"/>
            </p:cNvCxnSpPr>
            <p:nvPr/>
          </p:nvCxnSpPr>
          <p:spPr>
            <a:xfrm>
              <a:off x="5368286" y="5908117"/>
              <a:ext cx="1134183" cy="22467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A852ECE-7E5E-7C57-A921-9A8741DC40B8}"/>
                </a:ext>
              </a:extLst>
            </p:cNvPr>
            <p:cNvSpPr txBox="1"/>
            <p:nvPr/>
          </p:nvSpPr>
          <p:spPr>
            <a:xfrm>
              <a:off x="5498882" y="5677824"/>
              <a:ext cx="891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6. Lookup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78E25BD-D41D-91BC-50F3-203CAD313C62}"/>
                </a:ext>
              </a:extLst>
            </p:cNvPr>
            <p:cNvSpPr txBox="1"/>
            <p:nvPr/>
          </p:nvSpPr>
          <p:spPr>
            <a:xfrm>
              <a:off x="5612817" y="6170294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180EE627-6706-2C04-8047-D5C73C36AAB5}"/>
                </a:ext>
              </a:extLst>
            </p:cNvPr>
            <p:cNvGrpSpPr/>
            <p:nvPr/>
          </p:nvGrpSpPr>
          <p:grpSpPr>
            <a:xfrm>
              <a:off x="8465144" y="5659450"/>
              <a:ext cx="1570976" cy="927206"/>
              <a:chOff x="6333659" y="1154216"/>
              <a:chExt cx="1570976" cy="927206"/>
            </a:xfrm>
          </p:grpSpPr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0AC46473-9311-3B12-0659-0348BFE13827}"/>
                  </a:ext>
                </a:extLst>
              </p:cNvPr>
              <p:cNvSpPr/>
              <p:nvPr/>
            </p:nvSpPr>
            <p:spPr>
              <a:xfrm>
                <a:off x="6333659" y="1154216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Customer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B67DD7A3-EC9C-428D-A6C8-41D2743A9C04}"/>
                  </a:ext>
                </a:extLst>
              </p:cNvPr>
              <p:cNvSpPr/>
              <p:nvPr/>
            </p:nvSpPr>
            <p:spPr>
              <a:xfrm>
                <a:off x="6678478" y="1718831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7FD05DBD-2ACA-6E64-C3B2-7E3EFA1A741A}"/>
                </a:ext>
              </a:extLst>
            </p:cNvPr>
            <p:cNvCxnSpPr>
              <a:cxnSpLocks/>
              <a:stCxn id="118" idx="0"/>
              <a:endCxn id="81" idx="3"/>
            </p:cNvCxnSpPr>
            <p:nvPr/>
          </p:nvCxnSpPr>
          <p:spPr>
            <a:xfrm flipH="1" flipV="1">
              <a:off x="8073445" y="4664387"/>
              <a:ext cx="1177187" cy="995063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E31D833-3480-0D03-F216-861D3D20452E}"/>
                </a:ext>
              </a:extLst>
            </p:cNvPr>
            <p:cNvSpPr txBox="1"/>
            <p:nvPr/>
          </p:nvSpPr>
          <p:spPr>
            <a:xfrm>
              <a:off x="8370099" y="4525177"/>
              <a:ext cx="8912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+mj-lt"/>
                </a:rPr>
                <a:t>8. Lookup</a:t>
              </a:r>
            </a:p>
            <a:p>
              <a:pPr algn="ctr"/>
              <a:r>
                <a:rPr lang="en-GB" sz="1400" dirty="0">
                  <a:latin typeface="+mj-lt"/>
                </a:rPr>
                <a:t>customer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E2D54AA-5627-C5EC-5028-CF53C4DBE5FF}"/>
                </a:ext>
              </a:extLst>
            </p:cNvPr>
            <p:cNvSpPr txBox="1"/>
            <p:nvPr/>
          </p:nvSpPr>
          <p:spPr>
            <a:xfrm>
              <a:off x="9087162" y="5095482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508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AEA0ADB9-0D99-5E27-3C11-51D1CA5B4808}"/>
              </a:ext>
            </a:extLst>
          </p:cNvPr>
          <p:cNvGrpSpPr/>
          <p:nvPr/>
        </p:nvGrpSpPr>
        <p:grpSpPr>
          <a:xfrm>
            <a:off x="254106" y="425752"/>
            <a:ext cx="10203543" cy="6432248"/>
            <a:chOff x="254106" y="425752"/>
            <a:chExt cx="10203543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254106" y="425752"/>
              <a:ext cx="10203543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04392" y="4963243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50243" y="5327527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346549" y="5025647"/>
              <a:ext cx="1154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SPA Web App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Service aggregator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pattern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009103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F018D89-2EC8-72F9-E435-91428939E961}"/>
                </a:ext>
              </a:extLst>
            </p:cNvPr>
            <p:cNvGrpSpPr/>
            <p:nvPr/>
          </p:nvGrpSpPr>
          <p:grpSpPr>
            <a:xfrm>
              <a:off x="8219169" y="1781481"/>
              <a:ext cx="1570976" cy="927206"/>
              <a:chOff x="7991207" y="1151874"/>
              <a:chExt cx="1570976" cy="927206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B5A107A-BD5D-3430-B097-57B49E8EADC5}"/>
                  </a:ext>
                </a:extLst>
              </p:cNvPr>
              <p:cNvSpPr/>
              <p:nvPr/>
            </p:nvSpPr>
            <p:spPr>
              <a:xfrm>
                <a:off x="7991207" y="1151874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Shopping Basket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3C3A69F-CE78-668E-5DE3-0FD682C75160}"/>
                  </a:ext>
                </a:extLst>
              </p:cNvPr>
              <p:cNvSpPr/>
              <p:nvPr/>
            </p:nvSpPr>
            <p:spPr>
              <a:xfrm>
                <a:off x="8349180" y="1712482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stCxn id="28" idx="3"/>
              <a:endCxn id="2" idx="1"/>
            </p:cNvCxnSpPr>
            <p:nvPr/>
          </p:nvCxnSpPr>
          <p:spPr>
            <a:xfrm flipV="1">
              <a:off x="2434963" y="5316375"/>
              <a:ext cx="1610046" cy="11930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A908976-B041-DCEB-D83C-A042D3569B02}"/>
                </a:ext>
              </a:extLst>
            </p:cNvPr>
            <p:cNvCxnSpPr>
              <a:cxnSpLocks/>
              <a:stCxn id="27" idx="3"/>
              <a:endCxn id="2" idx="1"/>
            </p:cNvCxnSpPr>
            <p:nvPr/>
          </p:nvCxnSpPr>
          <p:spPr>
            <a:xfrm>
              <a:off x="2460229" y="3347563"/>
              <a:ext cx="1584780" cy="1968812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6136F32-37AA-57FF-1F07-357A05F8B709}"/>
                </a:ext>
              </a:extLst>
            </p:cNvPr>
            <p:cNvSpPr/>
            <p:nvPr/>
          </p:nvSpPr>
          <p:spPr>
            <a:xfrm>
              <a:off x="4045009" y="4892463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FB1B52-2A28-0497-B7A9-05BE598C34E3}"/>
                </a:ext>
              </a:extLst>
            </p:cNvPr>
            <p:cNvSpPr txBox="1"/>
            <p:nvPr/>
          </p:nvSpPr>
          <p:spPr>
            <a:xfrm>
              <a:off x="2757198" y="3208615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A00A62-A0D9-885D-877C-46775C7692B8}"/>
                </a:ext>
              </a:extLst>
            </p:cNvPr>
            <p:cNvSpPr txBox="1"/>
            <p:nvPr/>
          </p:nvSpPr>
          <p:spPr>
            <a:xfrm>
              <a:off x="2763921" y="5072501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9E1D0AC-C7DA-C550-DBA9-E365C4C97CB7}"/>
                </a:ext>
              </a:extLst>
            </p:cNvPr>
            <p:cNvSpPr txBox="1"/>
            <p:nvPr/>
          </p:nvSpPr>
          <p:spPr>
            <a:xfrm>
              <a:off x="3989770" y="4135479"/>
              <a:ext cx="8345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Add item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44C87D4-BCE3-DC96-AB5F-5648A18BC226}"/>
                </a:ext>
              </a:extLst>
            </p:cNvPr>
            <p:cNvSpPr txBox="1"/>
            <p:nvPr/>
          </p:nvSpPr>
          <p:spPr>
            <a:xfrm>
              <a:off x="6688456" y="4655142"/>
              <a:ext cx="683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Price </a:t>
              </a:r>
            </a:p>
            <a:p>
              <a:r>
                <a:rPr lang="en-GB" sz="1400" dirty="0">
                  <a:latin typeface="+mj-lt"/>
                </a:rPr>
                <a:t>lookup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937E5DE-9464-CBB7-130B-B9A520069D61}"/>
                </a:ext>
              </a:extLst>
            </p:cNvPr>
            <p:cNvSpPr txBox="1"/>
            <p:nvPr/>
          </p:nvSpPr>
          <p:spPr>
            <a:xfrm>
              <a:off x="6618725" y="3116421"/>
              <a:ext cx="1277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+mj-lt"/>
                </a:rPr>
                <a:t>Product lookup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91FA16-0E12-FD94-528F-635DBFA7935F}"/>
                </a:ext>
              </a:extLst>
            </p:cNvPr>
            <p:cNvSpPr txBox="1"/>
            <p:nvPr/>
          </p:nvSpPr>
          <p:spPr>
            <a:xfrm>
              <a:off x="6859404" y="3745054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FBC46B9-FB3A-BB9C-A232-A3C7E00E0116}"/>
                </a:ext>
              </a:extLst>
            </p:cNvPr>
            <p:cNvSpPr txBox="1"/>
            <p:nvPr/>
          </p:nvSpPr>
          <p:spPr>
            <a:xfrm>
              <a:off x="4897531" y="4135480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60CCA71-D453-D2DE-C6AA-C1F910ACEF4C}"/>
                </a:ext>
              </a:extLst>
            </p:cNvPr>
            <p:cNvGrpSpPr/>
            <p:nvPr/>
          </p:nvGrpSpPr>
          <p:grpSpPr>
            <a:xfrm>
              <a:off x="8205512" y="3508583"/>
              <a:ext cx="1570976" cy="927206"/>
              <a:chOff x="7991207" y="992774"/>
              <a:chExt cx="1570976" cy="927206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C64E9E47-5067-1266-7DEB-8A63DA374165}"/>
                  </a:ext>
                </a:extLst>
              </p:cNvPr>
              <p:cNvSpPr/>
              <p:nvPr/>
            </p:nvSpPr>
            <p:spPr>
              <a:xfrm>
                <a:off x="7991207" y="992774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Product </a:t>
                </a:r>
                <a:r>
                  <a:rPr kumimoji="0" lang="en-GB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Catalog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14BD263D-A5B0-2933-4459-C5924EA13870}"/>
                  </a:ext>
                </a:extLst>
              </p:cNvPr>
              <p:cNvSpPr/>
              <p:nvPr/>
            </p:nvSpPr>
            <p:spPr>
              <a:xfrm>
                <a:off x="8345780" y="1528944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2204AB3-2E37-E864-9C35-9504D5A93D99}"/>
                </a:ext>
              </a:extLst>
            </p:cNvPr>
            <p:cNvCxnSpPr>
              <a:cxnSpLocks/>
              <a:stCxn id="81" idx="3"/>
              <a:endCxn id="56" idx="1"/>
            </p:cNvCxnSpPr>
            <p:nvPr/>
          </p:nvCxnSpPr>
          <p:spPr>
            <a:xfrm>
              <a:off x="5616545" y="3027109"/>
              <a:ext cx="2588967" cy="94507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72BF7AD-5E27-194C-4BBA-4803943047DF}"/>
                </a:ext>
              </a:extLst>
            </p:cNvPr>
            <p:cNvGrpSpPr/>
            <p:nvPr/>
          </p:nvGrpSpPr>
          <p:grpSpPr>
            <a:xfrm>
              <a:off x="4045569" y="2399032"/>
              <a:ext cx="1570976" cy="1256153"/>
              <a:chOff x="6333659" y="1154216"/>
              <a:chExt cx="1570976" cy="927206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5318FB70-6A2B-2CD0-2BBF-B9928AB250D4}"/>
                  </a:ext>
                </a:extLst>
              </p:cNvPr>
              <p:cNvSpPr/>
              <p:nvPr/>
            </p:nvSpPr>
            <p:spPr>
              <a:xfrm>
                <a:off x="6333659" y="1154216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Checkout Aggregator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76D0176F-5524-4FA1-BECC-4E12E200280E}"/>
                  </a:ext>
                </a:extLst>
              </p:cNvPr>
              <p:cNvSpPr/>
              <p:nvPr/>
            </p:nvSpPr>
            <p:spPr>
              <a:xfrm>
                <a:off x="6678478" y="1718831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1E17FA2-E28E-3BEF-A845-9D5FE839C930}"/>
                </a:ext>
              </a:extLst>
            </p:cNvPr>
            <p:cNvSpPr txBox="1"/>
            <p:nvPr/>
          </p:nvSpPr>
          <p:spPr>
            <a:xfrm>
              <a:off x="7056810" y="5259570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FD1DB9C-F9E6-1B5A-626A-9107C5C22FF9}"/>
                </a:ext>
              </a:extLst>
            </p:cNvPr>
            <p:cNvGrpSpPr/>
            <p:nvPr/>
          </p:nvGrpSpPr>
          <p:grpSpPr>
            <a:xfrm>
              <a:off x="8231556" y="5259753"/>
              <a:ext cx="1570976" cy="927206"/>
              <a:chOff x="8186061" y="4251520"/>
              <a:chExt cx="1570976" cy="927206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6831EF1C-1A5B-29D2-167A-6D4B0FE4D4AE}"/>
                  </a:ext>
                </a:extLst>
              </p:cNvPr>
              <p:cNvSpPr/>
              <p:nvPr/>
            </p:nvSpPr>
            <p:spPr>
              <a:xfrm>
                <a:off x="8186061" y="4251520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Pricing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A56ACC70-BCA2-4774-EBC6-558AD8C499CC}"/>
                  </a:ext>
                </a:extLst>
              </p:cNvPr>
              <p:cNvSpPr/>
              <p:nvPr/>
            </p:nvSpPr>
            <p:spPr>
              <a:xfrm>
                <a:off x="8548996" y="4796832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E87EA4A-EC87-4F21-218D-FAA70FB52D5F}"/>
                </a:ext>
              </a:extLst>
            </p:cNvPr>
            <p:cNvCxnSpPr>
              <a:cxnSpLocks/>
              <a:stCxn id="81" idx="2"/>
            </p:cNvCxnSpPr>
            <p:nvPr/>
          </p:nvCxnSpPr>
          <p:spPr>
            <a:xfrm>
              <a:off x="4831057" y="3655185"/>
              <a:ext cx="0" cy="1237278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1C3ACBFD-7A0E-B3E1-BF54-279A67499AA0}"/>
                </a:ext>
              </a:extLst>
            </p:cNvPr>
            <p:cNvCxnSpPr>
              <a:cxnSpLocks/>
              <a:stCxn id="81" idx="3"/>
              <a:endCxn id="70" idx="1"/>
            </p:cNvCxnSpPr>
            <p:nvPr/>
          </p:nvCxnSpPr>
          <p:spPr>
            <a:xfrm>
              <a:off x="5616545" y="3027109"/>
              <a:ext cx="2615011" cy="269624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7FD05DBD-2ACA-6E64-C3B2-7E3EFA1A741A}"/>
                </a:ext>
              </a:extLst>
            </p:cNvPr>
            <p:cNvCxnSpPr>
              <a:cxnSpLocks/>
              <a:stCxn id="54" idx="1"/>
            </p:cNvCxnSpPr>
            <p:nvPr/>
          </p:nvCxnSpPr>
          <p:spPr>
            <a:xfrm flipH="1">
              <a:off x="5630202" y="2245084"/>
              <a:ext cx="2588967" cy="781922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E1D136-0E58-5150-816D-C698D85427DE}"/>
                </a:ext>
              </a:extLst>
            </p:cNvPr>
            <p:cNvSpPr txBox="1"/>
            <p:nvPr/>
          </p:nvSpPr>
          <p:spPr>
            <a:xfrm>
              <a:off x="6487267" y="2244811"/>
              <a:ext cx="8345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Add item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B81642-A6C9-BA27-57ED-A00ADA4EB49E}"/>
                </a:ext>
              </a:extLst>
            </p:cNvPr>
            <p:cNvSpPr txBox="1"/>
            <p:nvPr/>
          </p:nvSpPr>
          <p:spPr>
            <a:xfrm>
              <a:off x="7342476" y="2542166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4174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45EEBA5C-D852-470F-0AD5-914E05E4C9CD}"/>
              </a:ext>
            </a:extLst>
          </p:cNvPr>
          <p:cNvGrpSpPr/>
          <p:nvPr/>
        </p:nvGrpSpPr>
        <p:grpSpPr>
          <a:xfrm>
            <a:off x="254106" y="425752"/>
            <a:ext cx="11749208" cy="6432248"/>
            <a:chOff x="254106" y="425752"/>
            <a:chExt cx="11749208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254106" y="425752"/>
              <a:ext cx="11749208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z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04392" y="4963243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50243" y="5327527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346549" y="5025647"/>
              <a:ext cx="1154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SPA Web App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Request-reply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pattern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8305712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stCxn id="28" idx="3"/>
              <a:endCxn id="2" idx="1"/>
            </p:cNvCxnSpPr>
            <p:nvPr/>
          </p:nvCxnSpPr>
          <p:spPr>
            <a:xfrm flipV="1">
              <a:off x="2434963" y="5316375"/>
              <a:ext cx="1610046" cy="11930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A908976-B041-DCEB-D83C-A042D3569B02}"/>
                </a:ext>
              </a:extLst>
            </p:cNvPr>
            <p:cNvCxnSpPr>
              <a:cxnSpLocks/>
              <a:stCxn id="27" idx="3"/>
              <a:endCxn id="2" idx="1"/>
            </p:cNvCxnSpPr>
            <p:nvPr/>
          </p:nvCxnSpPr>
          <p:spPr>
            <a:xfrm>
              <a:off x="2460229" y="3347563"/>
              <a:ext cx="1584780" cy="1968812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6136F32-37AA-57FF-1F07-357A05F8B709}"/>
                </a:ext>
              </a:extLst>
            </p:cNvPr>
            <p:cNvSpPr/>
            <p:nvPr/>
          </p:nvSpPr>
          <p:spPr>
            <a:xfrm>
              <a:off x="4045009" y="4892463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FB1B52-2A28-0497-B7A9-05BE598C34E3}"/>
                </a:ext>
              </a:extLst>
            </p:cNvPr>
            <p:cNvSpPr txBox="1"/>
            <p:nvPr/>
          </p:nvSpPr>
          <p:spPr>
            <a:xfrm>
              <a:off x="2757198" y="3208615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A00A62-A0D9-885D-877C-46775C7692B8}"/>
                </a:ext>
              </a:extLst>
            </p:cNvPr>
            <p:cNvSpPr txBox="1"/>
            <p:nvPr/>
          </p:nvSpPr>
          <p:spPr>
            <a:xfrm>
              <a:off x="2763921" y="5072501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9E1D0AC-C7DA-C550-DBA9-E365C4C97CB7}"/>
                </a:ext>
              </a:extLst>
            </p:cNvPr>
            <p:cNvSpPr txBox="1"/>
            <p:nvPr/>
          </p:nvSpPr>
          <p:spPr>
            <a:xfrm>
              <a:off x="3821181" y="4122787"/>
              <a:ext cx="1009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1. Add item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FD1DB9C-F9E6-1B5A-626A-9107C5C22FF9}"/>
                </a:ext>
              </a:extLst>
            </p:cNvPr>
            <p:cNvGrpSpPr/>
            <p:nvPr/>
          </p:nvGrpSpPr>
          <p:grpSpPr>
            <a:xfrm>
              <a:off x="9876579" y="2369644"/>
              <a:ext cx="1570976" cy="927206"/>
              <a:chOff x="8225624" y="1347026"/>
              <a:chExt cx="1570976" cy="927206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6831EF1C-1A5B-29D2-167A-6D4B0FE4D4AE}"/>
                  </a:ext>
                </a:extLst>
              </p:cNvPr>
              <p:cNvSpPr/>
              <p:nvPr/>
            </p:nvSpPr>
            <p:spPr>
              <a:xfrm>
                <a:off x="8225624" y="1347026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Pricing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A56ACC70-BCA2-4774-EBC6-558AD8C499CC}"/>
                  </a:ext>
                </a:extLst>
              </p:cNvPr>
              <p:cNvSpPr/>
              <p:nvPr/>
            </p:nvSpPr>
            <p:spPr>
              <a:xfrm>
                <a:off x="8617516" y="1880176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E87EA4A-EC87-4F21-218D-FAA70FB52D5F}"/>
                </a:ext>
              </a:extLst>
            </p:cNvPr>
            <p:cNvCxnSpPr>
              <a:cxnSpLocks/>
            </p:cNvCxnSpPr>
            <p:nvPr/>
          </p:nvCxnSpPr>
          <p:spPr>
            <a:xfrm>
              <a:off x="4831057" y="3215405"/>
              <a:ext cx="0" cy="1677058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1C3ACBFD-7A0E-B3E1-BF54-279A67499AA0}"/>
                </a:ext>
              </a:extLst>
            </p:cNvPr>
            <p:cNvCxnSpPr>
              <a:cxnSpLocks/>
              <a:stCxn id="36" idx="4"/>
              <a:endCxn id="70" idx="1"/>
            </p:cNvCxnSpPr>
            <p:nvPr/>
          </p:nvCxnSpPr>
          <p:spPr>
            <a:xfrm>
              <a:off x="9227453" y="2442286"/>
              <a:ext cx="649126" cy="39096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723C05D-A1EC-9C82-4AA7-42D5D17603F7}"/>
                </a:ext>
              </a:extLst>
            </p:cNvPr>
            <p:cNvGrpSpPr/>
            <p:nvPr/>
          </p:nvGrpSpPr>
          <p:grpSpPr>
            <a:xfrm>
              <a:off x="3595660" y="1260431"/>
              <a:ext cx="2988745" cy="1924752"/>
              <a:chOff x="4072112" y="1290654"/>
              <a:chExt cx="2988745" cy="1924752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6F2E7ED-A233-1D2F-907A-869CA7F39A00}"/>
                  </a:ext>
                </a:extLst>
              </p:cNvPr>
              <p:cNvSpPr/>
              <p:nvPr/>
            </p:nvSpPr>
            <p:spPr>
              <a:xfrm>
                <a:off x="4072112" y="1290654"/>
                <a:ext cx="2988745" cy="1924752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Shopping Basket Microservice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77578639-4D14-8AE6-82D6-D7B4641CCB51}"/>
                  </a:ext>
                </a:extLst>
              </p:cNvPr>
              <p:cNvSpPr/>
              <p:nvPr/>
            </p:nvSpPr>
            <p:spPr>
              <a:xfrm>
                <a:off x="4219349" y="2592652"/>
                <a:ext cx="1863675" cy="478200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11" name="Graphic 47" descr="Database with solid fill">
                <a:extLst>
                  <a:ext uri="{FF2B5EF4-FFF2-40B4-BE49-F238E27FC236}">
                    <a16:creationId xmlns:a16="http://schemas.microsoft.com/office/drawing/2014/main" id="{42216112-B9D2-3462-0199-D5F2F5BE1585}"/>
                  </a:ext>
                </a:extLst>
              </p:cNvPr>
              <p:cNvGrpSpPr/>
              <p:nvPr/>
            </p:nvGrpSpPr>
            <p:grpSpPr>
              <a:xfrm>
                <a:off x="4962309" y="1707043"/>
                <a:ext cx="325562" cy="547353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2C8EB4F0-F36D-4AED-F184-E417C051AEFE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872E097-6F34-51B0-225F-7393C2461BC2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88248325-B3F4-4AAA-6B85-B1445269BD84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50087DDB-0058-B658-8696-3554709694C9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6" name="Flowchart: Direct Access Storage 35">
              <a:extLst>
                <a:ext uri="{FF2B5EF4-FFF2-40B4-BE49-F238E27FC236}">
                  <a16:creationId xmlns:a16="http://schemas.microsoft.com/office/drawing/2014/main" id="{8873C2E9-723C-A6BD-6CED-C63387C4A7AB}"/>
                </a:ext>
              </a:extLst>
            </p:cNvPr>
            <p:cNvSpPr/>
            <p:nvPr/>
          </p:nvSpPr>
          <p:spPr>
            <a:xfrm>
              <a:off x="7287475" y="2051325"/>
              <a:ext cx="1939978" cy="781922"/>
            </a:xfrm>
            <a:prstGeom prst="flowChartMagneticDrum">
              <a:avLst/>
            </a:prstGeom>
            <a:noFill/>
            <a:ln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rgbClr val="B735C4"/>
                  </a:solidFill>
                </a:rPr>
                <a:t>Request queue</a:t>
              </a:r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7FD05DBD-2ACA-6E64-C3B2-7E3EFA1A741A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5606572" y="2442286"/>
              <a:ext cx="1680903" cy="359243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Direct Access Storage 45">
              <a:extLst>
                <a:ext uri="{FF2B5EF4-FFF2-40B4-BE49-F238E27FC236}">
                  <a16:creationId xmlns:a16="http://schemas.microsoft.com/office/drawing/2014/main" id="{0CE0A6A7-83E2-E591-E460-415CA5A2A631}"/>
                </a:ext>
              </a:extLst>
            </p:cNvPr>
            <p:cNvSpPr/>
            <p:nvPr/>
          </p:nvSpPr>
          <p:spPr>
            <a:xfrm>
              <a:off x="7287475" y="2988515"/>
              <a:ext cx="1939978" cy="781922"/>
            </a:xfrm>
            <a:prstGeom prst="flowChartMagneticDrum">
              <a:avLst/>
            </a:prstGeom>
            <a:noFill/>
            <a:ln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rgbClr val="B735C4"/>
                  </a:solidFill>
                </a:rPr>
                <a:t>Response queue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2204AB3-2E37-E864-9C35-9504D5A93D99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5606572" y="2801529"/>
              <a:ext cx="1636057" cy="577356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385B558-AB67-F3FC-69E3-8A8BDC6BC393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 flipV="1">
              <a:off x="9190774" y="2833247"/>
              <a:ext cx="685805" cy="545638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937E5DE-9464-CBB7-130B-B9A520069D61}"/>
                </a:ext>
              </a:extLst>
            </p:cNvPr>
            <p:cNvSpPr txBox="1"/>
            <p:nvPr/>
          </p:nvSpPr>
          <p:spPr>
            <a:xfrm>
              <a:off x="5938748" y="2077982"/>
              <a:ext cx="10214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+mj-lt"/>
                </a:rPr>
                <a:t>2. Get price</a:t>
              </a:r>
            </a:p>
            <a:p>
              <a:pPr algn="ctr"/>
              <a:r>
                <a:rPr lang="en-GB" sz="1400" dirty="0">
                  <a:latin typeface="+mj-lt"/>
                </a:rPr>
                <a:t>request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26F19E2-52DF-59CF-2C83-4C75B56A8B75}"/>
                </a:ext>
              </a:extLst>
            </p:cNvPr>
            <p:cNvSpPr txBox="1"/>
            <p:nvPr/>
          </p:nvSpPr>
          <p:spPr>
            <a:xfrm>
              <a:off x="5850436" y="3193673"/>
              <a:ext cx="10214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+mj-lt"/>
                </a:rPr>
                <a:t>5. Get price</a:t>
              </a:r>
            </a:p>
            <a:p>
              <a:pPr algn="ctr"/>
              <a:r>
                <a:rPr lang="en-GB" sz="1400" dirty="0">
                  <a:latin typeface="+mj-lt"/>
                </a:rPr>
                <a:t>response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8F21B0D-CD67-FBCF-5B84-CA9CB22A3191}"/>
                </a:ext>
              </a:extLst>
            </p:cNvPr>
            <p:cNvSpPr txBox="1"/>
            <p:nvPr/>
          </p:nvSpPr>
          <p:spPr>
            <a:xfrm>
              <a:off x="9389952" y="2300872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+mj-lt"/>
                </a:rPr>
                <a:t>3.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70CC43-0503-D9A3-62F2-E55A294A7C11}"/>
                </a:ext>
              </a:extLst>
            </p:cNvPr>
            <p:cNvSpPr txBox="1"/>
            <p:nvPr/>
          </p:nvSpPr>
          <p:spPr>
            <a:xfrm>
              <a:off x="9392705" y="3171339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+mj-lt"/>
                </a:rPr>
                <a:t>4.</a:t>
              </a:r>
            </a:p>
          </p:txBody>
        </p:sp>
        <p:sp>
          <p:nvSpPr>
            <p:cNvPr id="68" name="Flowchart: Document 67">
              <a:extLst>
                <a:ext uri="{FF2B5EF4-FFF2-40B4-BE49-F238E27FC236}">
                  <a16:creationId xmlns:a16="http://schemas.microsoft.com/office/drawing/2014/main" id="{5CDBC2E1-AEF4-9624-7497-511085BB9875}"/>
                </a:ext>
              </a:extLst>
            </p:cNvPr>
            <p:cNvSpPr/>
            <p:nvPr/>
          </p:nvSpPr>
          <p:spPr>
            <a:xfrm>
              <a:off x="7445829" y="1054705"/>
              <a:ext cx="1553027" cy="881387"/>
            </a:xfrm>
            <a:prstGeom prst="flowChartDocument">
              <a:avLst/>
            </a:prstGeom>
            <a:solidFill>
              <a:srgbClr val="3604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Request message</a:t>
              </a:r>
            </a:p>
            <a:p>
              <a:pPr algn="ctr"/>
              <a:r>
                <a:rPr lang="en-GB" sz="1200" dirty="0"/>
                <a:t>Product ID = 557</a:t>
              </a:r>
            </a:p>
            <a:p>
              <a:pPr algn="ctr"/>
              <a:r>
                <a:rPr lang="en-GB" sz="1200" dirty="0"/>
                <a:t>Correlation ID = </a:t>
              </a:r>
              <a:r>
                <a:rPr lang="en-GB" sz="1200" dirty="0" err="1"/>
                <a:t>xyz</a:t>
              </a:r>
              <a:endParaRPr lang="en-GB" sz="1200" dirty="0"/>
            </a:p>
          </p:txBody>
        </p:sp>
        <p:sp>
          <p:nvSpPr>
            <p:cNvPr id="69" name="Flowchart: Document 68">
              <a:extLst>
                <a:ext uri="{FF2B5EF4-FFF2-40B4-BE49-F238E27FC236}">
                  <a16:creationId xmlns:a16="http://schemas.microsoft.com/office/drawing/2014/main" id="{E3D7654F-C5D0-9348-45F6-91C9A083A147}"/>
                </a:ext>
              </a:extLst>
            </p:cNvPr>
            <p:cNvSpPr/>
            <p:nvPr/>
          </p:nvSpPr>
          <p:spPr>
            <a:xfrm>
              <a:off x="7445829" y="3956164"/>
              <a:ext cx="1553027" cy="881387"/>
            </a:xfrm>
            <a:prstGeom prst="flowChartDocument">
              <a:avLst/>
            </a:prstGeom>
            <a:solidFill>
              <a:srgbClr val="3604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Response message</a:t>
              </a:r>
            </a:p>
            <a:p>
              <a:pPr algn="ctr"/>
              <a:r>
                <a:rPr lang="en-GB" sz="1200" dirty="0"/>
                <a:t>Price = $3.98</a:t>
              </a:r>
            </a:p>
            <a:p>
              <a:pPr algn="ctr"/>
              <a:r>
                <a:rPr lang="en-GB" sz="1200" dirty="0"/>
                <a:t>Correlation ID = </a:t>
              </a:r>
              <a:r>
                <a:rPr lang="en-GB" sz="1200" dirty="0" err="1"/>
                <a:t>xyz</a:t>
              </a:r>
              <a:endParaRPr lang="en-GB" sz="1200" dirty="0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A8EBCB3-D0B3-4866-5FDB-6B26FE0880B4}"/>
                </a:ext>
              </a:extLst>
            </p:cNvPr>
            <p:cNvCxnSpPr>
              <a:cxnSpLocks/>
              <a:stCxn id="30" idx="8"/>
              <a:endCxn id="10" idx="0"/>
            </p:cNvCxnSpPr>
            <p:nvPr/>
          </p:nvCxnSpPr>
          <p:spPr>
            <a:xfrm>
              <a:off x="4648638" y="2224173"/>
              <a:ext cx="26097" cy="338256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56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2FA38C04-F14B-F33A-AFD6-0715B94A306E}"/>
              </a:ext>
            </a:extLst>
          </p:cNvPr>
          <p:cNvSpPr/>
          <p:nvPr/>
        </p:nvSpPr>
        <p:spPr>
          <a:xfrm>
            <a:off x="254106" y="425752"/>
            <a:ext cx="11749208" cy="643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AC66126-2265-384D-461E-171DFAC5C5F6}"/>
              </a:ext>
            </a:extLst>
          </p:cNvPr>
          <p:cNvSpPr/>
          <p:nvPr/>
        </p:nvSpPr>
        <p:spPr>
          <a:xfrm>
            <a:off x="1404392" y="4963243"/>
            <a:ext cx="1030571" cy="944874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FCD61A-B3BA-7014-4FD0-17F3A1F958AE}"/>
              </a:ext>
            </a:extLst>
          </p:cNvPr>
          <p:cNvSpPr/>
          <p:nvPr/>
        </p:nvSpPr>
        <p:spPr>
          <a:xfrm>
            <a:off x="1106757" y="2328631"/>
            <a:ext cx="1678198" cy="4393815"/>
          </a:xfrm>
          <a:prstGeom prst="roundRect">
            <a:avLst>
              <a:gd name="adj" fmla="val 751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Arial Nova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CBAFA-B9F8-6F3B-334B-8228FB7F0364}"/>
              </a:ext>
            </a:extLst>
          </p:cNvPr>
          <p:cNvSpPr txBox="1"/>
          <p:nvPr/>
        </p:nvSpPr>
        <p:spPr>
          <a:xfrm>
            <a:off x="1429658" y="2161870"/>
            <a:ext cx="11273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Client Apps</a:t>
            </a:r>
          </a:p>
        </p:txBody>
      </p:sp>
      <p:sp>
        <p:nvSpPr>
          <p:cNvPr id="21" name="Graphic 19" descr="Browser window with solid fill">
            <a:extLst>
              <a:ext uri="{FF2B5EF4-FFF2-40B4-BE49-F238E27FC236}">
                <a16:creationId xmlns:a16="http://schemas.microsoft.com/office/drawing/2014/main" id="{8A60BF75-D8F1-16E9-C8AF-59DFD648386C}"/>
              </a:ext>
            </a:extLst>
          </p:cNvPr>
          <p:cNvSpPr/>
          <p:nvPr/>
        </p:nvSpPr>
        <p:spPr>
          <a:xfrm>
            <a:off x="1650243" y="5327527"/>
            <a:ext cx="529309" cy="410214"/>
          </a:xfrm>
          <a:custGeom>
            <a:avLst/>
            <a:gdLst>
              <a:gd name="connsiteX0" fmla="*/ 0 w 762000"/>
              <a:gd name="connsiteY0" fmla="*/ 0 h 590550"/>
              <a:gd name="connsiteX1" fmla="*/ 0 w 762000"/>
              <a:gd name="connsiteY1" fmla="*/ 590550 h 590550"/>
              <a:gd name="connsiteX2" fmla="*/ 762000 w 762000"/>
              <a:gd name="connsiteY2" fmla="*/ 590550 h 590550"/>
              <a:gd name="connsiteX3" fmla="*/ 762000 w 762000"/>
              <a:gd name="connsiteY3" fmla="*/ 0 h 590550"/>
              <a:gd name="connsiteX4" fmla="*/ 657225 w 762000"/>
              <a:gd name="connsiteY4" fmla="*/ 57150 h 590550"/>
              <a:gd name="connsiteX5" fmla="*/ 676275 w 762000"/>
              <a:gd name="connsiteY5" fmla="*/ 76200 h 590550"/>
              <a:gd name="connsiteX6" fmla="*/ 657225 w 762000"/>
              <a:gd name="connsiteY6" fmla="*/ 95250 h 590550"/>
              <a:gd name="connsiteX7" fmla="*/ 638175 w 762000"/>
              <a:gd name="connsiteY7" fmla="*/ 76200 h 590550"/>
              <a:gd name="connsiteX8" fmla="*/ 657225 w 762000"/>
              <a:gd name="connsiteY8" fmla="*/ 57150 h 590550"/>
              <a:gd name="connsiteX9" fmla="*/ 590550 w 762000"/>
              <a:gd name="connsiteY9" fmla="*/ 57150 h 590550"/>
              <a:gd name="connsiteX10" fmla="*/ 609600 w 762000"/>
              <a:gd name="connsiteY10" fmla="*/ 76200 h 590550"/>
              <a:gd name="connsiteX11" fmla="*/ 590550 w 762000"/>
              <a:gd name="connsiteY11" fmla="*/ 95250 h 590550"/>
              <a:gd name="connsiteX12" fmla="*/ 571500 w 762000"/>
              <a:gd name="connsiteY12" fmla="*/ 76200 h 590550"/>
              <a:gd name="connsiteX13" fmla="*/ 590550 w 762000"/>
              <a:gd name="connsiteY13" fmla="*/ 57150 h 590550"/>
              <a:gd name="connsiteX14" fmla="*/ 523875 w 762000"/>
              <a:gd name="connsiteY14" fmla="*/ 57150 h 590550"/>
              <a:gd name="connsiteX15" fmla="*/ 542925 w 762000"/>
              <a:gd name="connsiteY15" fmla="*/ 76200 h 590550"/>
              <a:gd name="connsiteX16" fmla="*/ 523875 w 762000"/>
              <a:gd name="connsiteY16" fmla="*/ 95250 h 590550"/>
              <a:gd name="connsiteX17" fmla="*/ 504825 w 762000"/>
              <a:gd name="connsiteY17" fmla="*/ 76200 h 590550"/>
              <a:gd name="connsiteX18" fmla="*/ 523875 w 762000"/>
              <a:gd name="connsiteY18" fmla="*/ 57150 h 590550"/>
              <a:gd name="connsiteX19" fmla="*/ 704850 w 762000"/>
              <a:gd name="connsiteY19" fmla="*/ 533400 h 590550"/>
              <a:gd name="connsiteX20" fmla="*/ 57150 w 762000"/>
              <a:gd name="connsiteY20" fmla="*/ 533400 h 590550"/>
              <a:gd name="connsiteX21" fmla="*/ 57150 w 762000"/>
              <a:gd name="connsiteY21" fmla="*/ 152400 h 590550"/>
              <a:gd name="connsiteX22" fmla="*/ 704850 w 762000"/>
              <a:gd name="connsiteY22" fmla="*/ 15240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2000" h="590550">
                <a:moveTo>
                  <a:pt x="0" y="0"/>
                </a:moveTo>
                <a:lnTo>
                  <a:pt x="0" y="590550"/>
                </a:lnTo>
                <a:lnTo>
                  <a:pt x="762000" y="590550"/>
                </a:lnTo>
                <a:lnTo>
                  <a:pt x="762000" y="0"/>
                </a:lnTo>
                <a:close/>
                <a:moveTo>
                  <a:pt x="657225" y="57150"/>
                </a:moveTo>
                <a:cubicBezTo>
                  <a:pt x="667746" y="57150"/>
                  <a:pt x="676275" y="65679"/>
                  <a:pt x="676275" y="76200"/>
                </a:cubicBezTo>
                <a:cubicBezTo>
                  <a:pt x="676275" y="86721"/>
                  <a:pt x="667746" y="95250"/>
                  <a:pt x="657225" y="95250"/>
                </a:cubicBezTo>
                <a:cubicBezTo>
                  <a:pt x="646704" y="95250"/>
                  <a:pt x="638175" y="86721"/>
                  <a:pt x="638175" y="76200"/>
                </a:cubicBezTo>
                <a:cubicBezTo>
                  <a:pt x="638175" y="65679"/>
                  <a:pt x="646704" y="57150"/>
                  <a:pt x="657225" y="57150"/>
                </a:cubicBezTo>
                <a:close/>
                <a:moveTo>
                  <a:pt x="590550" y="57150"/>
                </a:moveTo>
                <a:cubicBezTo>
                  <a:pt x="601071" y="57150"/>
                  <a:pt x="609600" y="65679"/>
                  <a:pt x="609600" y="76200"/>
                </a:cubicBezTo>
                <a:cubicBezTo>
                  <a:pt x="609600" y="86721"/>
                  <a:pt x="601071" y="95250"/>
                  <a:pt x="590550" y="95250"/>
                </a:cubicBezTo>
                <a:cubicBezTo>
                  <a:pt x="580029" y="95250"/>
                  <a:pt x="571500" y="86721"/>
                  <a:pt x="571500" y="76200"/>
                </a:cubicBezTo>
                <a:cubicBezTo>
                  <a:pt x="571500" y="65679"/>
                  <a:pt x="580029" y="57150"/>
                  <a:pt x="590550" y="57150"/>
                </a:cubicBezTo>
                <a:close/>
                <a:moveTo>
                  <a:pt x="523875" y="57150"/>
                </a:moveTo>
                <a:cubicBezTo>
                  <a:pt x="534396" y="57150"/>
                  <a:pt x="542925" y="65679"/>
                  <a:pt x="542925" y="76200"/>
                </a:cubicBezTo>
                <a:cubicBezTo>
                  <a:pt x="542925" y="86721"/>
                  <a:pt x="534396" y="95250"/>
                  <a:pt x="523875" y="95250"/>
                </a:cubicBezTo>
                <a:cubicBezTo>
                  <a:pt x="513354" y="95250"/>
                  <a:pt x="504825" y="86721"/>
                  <a:pt x="504825" y="76200"/>
                </a:cubicBezTo>
                <a:cubicBezTo>
                  <a:pt x="504825" y="65679"/>
                  <a:pt x="513354" y="57150"/>
                  <a:pt x="523875" y="57150"/>
                </a:cubicBezTo>
                <a:close/>
                <a:moveTo>
                  <a:pt x="704850" y="533400"/>
                </a:moveTo>
                <a:lnTo>
                  <a:pt x="57150" y="533400"/>
                </a:lnTo>
                <a:lnTo>
                  <a:pt x="57150" y="152400"/>
                </a:lnTo>
                <a:lnTo>
                  <a:pt x="704850" y="152400"/>
                </a:lnTo>
                <a:close/>
              </a:path>
            </a:pathLst>
          </a:custGeom>
          <a:gradFill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7FA35DB-AE55-182F-5F86-2C2606FCE3C7}"/>
              </a:ext>
            </a:extLst>
          </p:cNvPr>
          <p:cNvSpPr/>
          <p:nvPr/>
        </p:nvSpPr>
        <p:spPr>
          <a:xfrm>
            <a:off x="1429658" y="2777545"/>
            <a:ext cx="1030571" cy="114003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2" name="Graphic 8" descr="A smartphone">
            <a:extLst>
              <a:ext uri="{FF2B5EF4-FFF2-40B4-BE49-F238E27FC236}">
                <a16:creationId xmlns:a16="http://schemas.microsoft.com/office/drawing/2014/main" id="{736E4B41-5FDD-277E-4D33-85D24FCAC194}"/>
              </a:ext>
            </a:extLst>
          </p:cNvPr>
          <p:cNvGrpSpPr/>
          <p:nvPr/>
        </p:nvGrpSpPr>
        <p:grpSpPr>
          <a:xfrm>
            <a:off x="1787896" y="3046169"/>
            <a:ext cx="315918" cy="632671"/>
            <a:chOff x="2189080" y="2808199"/>
            <a:chExt cx="503683" cy="1008697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CDB703-12FC-D7C4-7E1B-B0DE3DAF6439}"/>
                </a:ext>
              </a:extLst>
            </p:cNvPr>
            <p:cNvSpPr/>
            <p:nvPr/>
          </p:nvSpPr>
          <p:spPr>
            <a:xfrm>
              <a:off x="2189080" y="2808199"/>
              <a:ext cx="503683" cy="1008697"/>
            </a:xfrm>
            <a:custGeom>
              <a:avLst/>
              <a:gdLst>
                <a:gd name="connsiteX0" fmla="*/ 441152 w 503683"/>
                <a:gd name="connsiteY0" fmla="*/ 0 h 1008697"/>
                <a:gd name="connsiteX1" fmla="*/ 62531 w 503683"/>
                <a:gd name="connsiteY1" fmla="*/ 0 h 1008697"/>
                <a:gd name="connsiteX2" fmla="*/ 0 w 503683"/>
                <a:gd name="connsiteY2" fmla="*/ 62531 h 1008697"/>
                <a:gd name="connsiteX3" fmla="*/ 0 w 503683"/>
                <a:gd name="connsiteY3" fmla="*/ 946167 h 1008697"/>
                <a:gd name="connsiteX4" fmla="*/ 62531 w 503683"/>
                <a:gd name="connsiteY4" fmla="*/ 1008698 h 1008697"/>
                <a:gd name="connsiteX5" fmla="*/ 441152 w 503683"/>
                <a:gd name="connsiteY5" fmla="*/ 1008698 h 1008697"/>
                <a:gd name="connsiteX6" fmla="*/ 503683 w 503683"/>
                <a:gd name="connsiteY6" fmla="*/ 946167 h 1008697"/>
                <a:gd name="connsiteX7" fmla="*/ 503683 w 503683"/>
                <a:gd name="connsiteY7" fmla="*/ 62531 h 1008697"/>
                <a:gd name="connsiteX8" fmla="*/ 441152 w 503683"/>
                <a:gd name="connsiteY8" fmla="*/ 0 h 1008697"/>
                <a:gd name="connsiteX9" fmla="*/ 460754 w 503683"/>
                <a:gd name="connsiteY9" fmla="*/ 907540 h 1008697"/>
                <a:gd name="connsiteX10" fmla="*/ 398223 w 503683"/>
                <a:gd name="connsiteY10" fmla="*/ 970071 h 1008697"/>
                <a:gd name="connsiteX11" fmla="*/ 105460 w 503683"/>
                <a:gd name="connsiteY11" fmla="*/ 970071 h 1008697"/>
                <a:gd name="connsiteX12" fmla="*/ 42929 w 503683"/>
                <a:gd name="connsiteY12" fmla="*/ 907540 h 1008697"/>
                <a:gd name="connsiteX13" fmla="*/ 42929 w 503683"/>
                <a:gd name="connsiteY13" fmla="*/ 101151 h 1008697"/>
                <a:gd name="connsiteX14" fmla="*/ 105460 w 503683"/>
                <a:gd name="connsiteY14" fmla="*/ 38620 h 1008697"/>
                <a:gd name="connsiteX15" fmla="*/ 128691 w 503683"/>
                <a:gd name="connsiteY15" fmla="*/ 38620 h 1008697"/>
                <a:gd name="connsiteX16" fmla="*/ 169685 w 503683"/>
                <a:gd name="connsiteY16" fmla="*/ 78119 h 1008697"/>
                <a:gd name="connsiteX17" fmla="*/ 331494 w 503683"/>
                <a:gd name="connsiteY17" fmla="*/ 78119 h 1008697"/>
                <a:gd name="connsiteX18" fmla="*/ 372488 w 503683"/>
                <a:gd name="connsiteY18" fmla="*/ 38620 h 1008697"/>
                <a:gd name="connsiteX19" fmla="*/ 398210 w 503683"/>
                <a:gd name="connsiteY19" fmla="*/ 38620 h 1008697"/>
                <a:gd name="connsiteX20" fmla="*/ 460740 w 503683"/>
                <a:gd name="connsiteY20" fmla="*/ 101151 h 1008697"/>
                <a:gd name="connsiteX21" fmla="*/ 460740 w 503683"/>
                <a:gd name="connsiteY21" fmla="*/ 907540 h 100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3683" h="1008697">
                  <a:moveTo>
                    <a:pt x="441152" y="0"/>
                  </a:moveTo>
                  <a:lnTo>
                    <a:pt x="62531" y="0"/>
                  </a:lnTo>
                  <a:cubicBezTo>
                    <a:pt x="28000" y="0"/>
                    <a:pt x="0" y="27993"/>
                    <a:pt x="0" y="62531"/>
                  </a:cubicBezTo>
                  <a:lnTo>
                    <a:pt x="0" y="946167"/>
                  </a:lnTo>
                  <a:cubicBezTo>
                    <a:pt x="0" y="980698"/>
                    <a:pt x="27993" y="1008698"/>
                    <a:pt x="62531" y="1008698"/>
                  </a:cubicBezTo>
                  <a:lnTo>
                    <a:pt x="441152" y="1008698"/>
                  </a:lnTo>
                  <a:cubicBezTo>
                    <a:pt x="475684" y="1008698"/>
                    <a:pt x="503683" y="980705"/>
                    <a:pt x="503683" y="946167"/>
                  </a:cubicBezTo>
                  <a:lnTo>
                    <a:pt x="503683" y="62531"/>
                  </a:lnTo>
                  <a:cubicBezTo>
                    <a:pt x="503683" y="27993"/>
                    <a:pt x="475684" y="0"/>
                    <a:pt x="441152" y="0"/>
                  </a:cubicBezTo>
                  <a:close/>
                  <a:moveTo>
                    <a:pt x="460754" y="907540"/>
                  </a:moveTo>
                  <a:cubicBezTo>
                    <a:pt x="460754" y="942071"/>
                    <a:pt x="432761" y="970071"/>
                    <a:pt x="398223" y="970071"/>
                  </a:cubicBezTo>
                  <a:lnTo>
                    <a:pt x="105460" y="970071"/>
                  </a:lnTo>
                  <a:cubicBezTo>
                    <a:pt x="70929" y="970071"/>
                    <a:pt x="42929" y="942078"/>
                    <a:pt x="42929" y="907540"/>
                  </a:cubicBezTo>
                  <a:lnTo>
                    <a:pt x="42929" y="101151"/>
                  </a:lnTo>
                  <a:cubicBezTo>
                    <a:pt x="42929" y="66620"/>
                    <a:pt x="70922" y="38620"/>
                    <a:pt x="105460" y="38620"/>
                  </a:cubicBezTo>
                  <a:lnTo>
                    <a:pt x="128691" y="38620"/>
                  </a:lnTo>
                  <a:cubicBezTo>
                    <a:pt x="129500" y="60569"/>
                    <a:pt x="147538" y="78119"/>
                    <a:pt x="169685" y="78119"/>
                  </a:cubicBezTo>
                  <a:lnTo>
                    <a:pt x="331494" y="78119"/>
                  </a:lnTo>
                  <a:cubicBezTo>
                    <a:pt x="353641" y="78119"/>
                    <a:pt x="371678" y="60569"/>
                    <a:pt x="372488" y="38620"/>
                  </a:cubicBezTo>
                  <a:lnTo>
                    <a:pt x="398210" y="38620"/>
                  </a:lnTo>
                  <a:cubicBezTo>
                    <a:pt x="432741" y="38620"/>
                    <a:pt x="460740" y="66613"/>
                    <a:pt x="460740" y="101151"/>
                  </a:cubicBezTo>
                  <a:lnTo>
                    <a:pt x="460740" y="90754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4" name="Graphic 8" descr="A smartphone">
              <a:extLst>
                <a:ext uri="{FF2B5EF4-FFF2-40B4-BE49-F238E27FC236}">
                  <a16:creationId xmlns:a16="http://schemas.microsoft.com/office/drawing/2014/main" id="{0136FB76-AA92-1F27-8F23-7A614189755C}"/>
                </a:ext>
              </a:extLst>
            </p:cNvPr>
            <p:cNvGrpSpPr/>
            <p:nvPr/>
          </p:nvGrpSpPr>
          <p:grpSpPr>
            <a:xfrm>
              <a:off x="2405235" y="3529422"/>
              <a:ext cx="70606" cy="132532"/>
              <a:chOff x="2405235" y="3529422"/>
              <a:chExt cx="70606" cy="132532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957520D-E25C-CACA-18BE-AE3F27A46088}"/>
                  </a:ext>
                </a:extLst>
              </p:cNvPr>
              <p:cNvSpPr/>
              <p:nvPr/>
            </p:nvSpPr>
            <p:spPr>
              <a:xfrm>
                <a:off x="2406905" y="3642471"/>
                <a:ext cx="19542" cy="19482"/>
              </a:xfrm>
              <a:custGeom>
                <a:avLst/>
                <a:gdLst>
                  <a:gd name="connsiteX0" fmla="*/ 19104 w 19542"/>
                  <a:gd name="connsiteY0" fmla="*/ 6833 h 19482"/>
                  <a:gd name="connsiteX1" fmla="*/ 484 w 19542"/>
                  <a:gd name="connsiteY1" fmla="*/ 11965 h 19482"/>
                  <a:gd name="connsiteX2" fmla="*/ 19104 w 19542"/>
                  <a:gd name="connsiteY2" fmla="*/ 6833 h 1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42" h="19482">
                    <a:moveTo>
                      <a:pt x="19104" y="6833"/>
                    </a:moveTo>
                    <a:cubicBezTo>
                      <a:pt x="16236" y="-5215"/>
                      <a:pt x="-3297" y="41"/>
                      <a:pt x="484" y="11965"/>
                    </a:cubicBezTo>
                    <a:cubicBezTo>
                      <a:pt x="3516" y="24898"/>
                      <a:pt x="22658" y="19807"/>
                      <a:pt x="19104" y="6833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D99C5E-A501-FBDE-7236-170028B203A8}"/>
                  </a:ext>
                </a:extLst>
              </p:cNvPr>
              <p:cNvSpPr/>
              <p:nvPr/>
            </p:nvSpPr>
            <p:spPr>
              <a:xfrm>
                <a:off x="2456307" y="3642497"/>
                <a:ext cx="19533" cy="19444"/>
              </a:xfrm>
              <a:custGeom>
                <a:avLst/>
                <a:gdLst>
                  <a:gd name="connsiteX0" fmla="*/ 19232 w 19533"/>
                  <a:gd name="connsiteY0" fmla="*/ 7350 h 19444"/>
                  <a:gd name="connsiteX1" fmla="*/ 481 w 19533"/>
                  <a:gd name="connsiteY1" fmla="*/ 11940 h 19444"/>
                  <a:gd name="connsiteX2" fmla="*/ 19232 w 19533"/>
                  <a:gd name="connsiteY2" fmla="*/ 7350 h 1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33" h="19444">
                    <a:moveTo>
                      <a:pt x="19232" y="7350"/>
                    </a:moveTo>
                    <a:cubicBezTo>
                      <a:pt x="16947" y="-5219"/>
                      <a:pt x="-3355" y="-328"/>
                      <a:pt x="481" y="11940"/>
                    </a:cubicBezTo>
                    <a:cubicBezTo>
                      <a:pt x="3328" y="24550"/>
                      <a:pt x="22127" y="20077"/>
                      <a:pt x="19232" y="7350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B8DC25D-9D39-786D-B852-D94D0D3AA646}"/>
                  </a:ext>
                </a:extLst>
              </p:cNvPr>
              <p:cNvSpPr/>
              <p:nvPr/>
            </p:nvSpPr>
            <p:spPr>
              <a:xfrm>
                <a:off x="2405235" y="3529422"/>
                <a:ext cx="70426" cy="95558"/>
              </a:xfrm>
              <a:custGeom>
                <a:avLst/>
                <a:gdLst>
                  <a:gd name="connsiteX0" fmla="*/ 56445 w 70426"/>
                  <a:gd name="connsiteY0" fmla="*/ 29215 h 95558"/>
                  <a:gd name="connsiteX1" fmla="*/ 50263 w 70426"/>
                  <a:gd name="connsiteY1" fmla="*/ 5168 h 95558"/>
                  <a:gd name="connsiteX2" fmla="*/ 31162 w 70426"/>
                  <a:gd name="connsiteY2" fmla="*/ 811 h 95558"/>
                  <a:gd name="connsiteX3" fmla="*/ 14195 w 70426"/>
                  <a:gd name="connsiteY3" fmla="*/ 28982 h 95558"/>
                  <a:gd name="connsiteX4" fmla="*/ 8357 w 70426"/>
                  <a:gd name="connsiteY4" fmla="*/ 28955 h 95558"/>
                  <a:gd name="connsiteX5" fmla="*/ 1455 w 70426"/>
                  <a:gd name="connsiteY5" fmla="*/ 35857 h 95558"/>
                  <a:gd name="connsiteX6" fmla="*/ 0 w 70426"/>
                  <a:gd name="connsiteY6" fmla="*/ 86799 h 95558"/>
                  <a:gd name="connsiteX7" fmla="*/ 6813 w 70426"/>
                  <a:gd name="connsiteY7" fmla="*/ 93612 h 95558"/>
                  <a:gd name="connsiteX8" fmla="*/ 59299 w 70426"/>
                  <a:gd name="connsiteY8" fmla="*/ 94868 h 95558"/>
                  <a:gd name="connsiteX9" fmla="*/ 65598 w 70426"/>
                  <a:gd name="connsiteY9" fmla="*/ 90072 h 95558"/>
                  <a:gd name="connsiteX10" fmla="*/ 69776 w 70426"/>
                  <a:gd name="connsiteY10" fmla="*/ 64584 h 95558"/>
                  <a:gd name="connsiteX11" fmla="*/ 67464 w 70426"/>
                  <a:gd name="connsiteY11" fmla="*/ 36865 h 95558"/>
                  <a:gd name="connsiteX12" fmla="*/ 56445 w 70426"/>
                  <a:gd name="connsiteY12" fmla="*/ 29215 h 95558"/>
                  <a:gd name="connsiteX13" fmla="*/ 33632 w 70426"/>
                  <a:gd name="connsiteY13" fmla="*/ 9765 h 95558"/>
                  <a:gd name="connsiteX14" fmla="*/ 47148 w 70426"/>
                  <a:gd name="connsiteY14" fmla="*/ 28413 h 95558"/>
                  <a:gd name="connsiteX15" fmla="*/ 46517 w 70426"/>
                  <a:gd name="connsiteY15" fmla="*/ 28406 h 95558"/>
                  <a:gd name="connsiteX16" fmla="*/ 30421 w 70426"/>
                  <a:gd name="connsiteY16" fmla="*/ 29078 h 95558"/>
                  <a:gd name="connsiteX17" fmla="*/ 23245 w 70426"/>
                  <a:gd name="connsiteY17" fmla="*/ 29016 h 95558"/>
                  <a:gd name="connsiteX18" fmla="*/ 33632 w 70426"/>
                  <a:gd name="connsiteY18" fmla="*/ 9765 h 95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426" h="95558">
                    <a:moveTo>
                      <a:pt x="56445" y="29215"/>
                    </a:moveTo>
                    <a:cubicBezTo>
                      <a:pt x="57275" y="20811"/>
                      <a:pt x="56438" y="11343"/>
                      <a:pt x="50263" y="5168"/>
                    </a:cubicBezTo>
                    <a:cubicBezTo>
                      <a:pt x="45255" y="159"/>
                      <a:pt x="37831" y="-1014"/>
                      <a:pt x="31162" y="811"/>
                    </a:cubicBezTo>
                    <a:cubicBezTo>
                      <a:pt x="18408" y="4296"/>
                      <a:pt x="10003" y="17147"/>
                      <a:pt x="14195" y="28982"/>
                    </a:cubicBezTo>
                    <a:cubicBezTo>
                      <a:pt x="12247" y="28975"/>
                      <a:pt x="10305" y="28955"/>
                      <a:pt x="8357" y="28955"/>
                    </a:cubicBezTo>
                    <a:cubicBezTo>
                      <a:pt x="4624" y="28961"/>
                      <a:pt x="1461" y="32111"/>
                      <a:pt x="1455" y="35857"/>
                    </a:cubicBezTo>
                    <a:cubicBezTo>
                      <a:pt x="1420" y="52851"/>
                      <a:pt x="27" y="69805"/>
                      <a:pt x="0" y="86799"/>
                    </a:cubicBezTo>
                    <a:cubicBezTo>
                      <a:pt x="-7" y="90703"/>
                      <a:pt x="3142" y="93310"/>
                      <a:pt x="6813" y="93612"/>
                    </a:cubicBezTo>
                    <a:cubicBezTo>
                      <a:pt x="24295" y="95046"/>
                      <a:pt x="41776" y="96432"/>
                      <a:pt x="59299" y="94868"/>
                    </a:cubicBezTo>
                    <a:cubicBezTo>
                      <a:pt x="62277" y="94600"/>
                      <a:pt x="64692" y="93008"/>
                      <a:pt x="65598" y="90072"/>
                    </a:cubicBezTo>
                    <a:cubicBezTo>
                      <a:pt x="68109" y="81907"/>
                      <a:pt x="69069" y="73057"/>
                      <a:pt x="69776" y="64584"/>
                    </a:cubicBezTo>
                    <a:cubicBezTo>
                      <a:pt x="70503" y="55836"/>
                      <a:pt x="71450" y="45016"/>
                      <a:pt x="67464" y="36865"/>
                    </a:cubicBezTo>
                    <a:cubicBezTo>
                      <a:pt x="65206" y="32255"/>
                      <a:pt x="61056" y="30169"/>
                      <a:pt x="56445" y="29215"/>
                    </a:cubicBezTo>
                    <a:close/>
                    <a:moveTo>
                      <a:pt x="33632" y="9765"/>
                    </a:moveTo>
                    <a:cubicBezTo>
                      <a:pt x="45804" y="6451"/>
                      <a:pt x="47588" y="19027"/>
                      <a:pt x="47148" y="28413"/>
                    </a:cubicBezTo>
                    <a:cubicBezTo>
                      <a:pt x="46936" y="28413"/>
                      <a:pt x="46723" y="28406"/>
                      <a:pt x="46517" y="28406"/>
                    </a:cubicBezTo>
                    <a:cubicBezTo>
                      <a:pt x="41193" y="28371"/>
                      <a:pt x="35780" y="28564"/>
                      <a:pt x="30421" y="29078"/>
                    </a:cubicBezTo>
                    <a:cubicBezTo>
                      <a:pt x="28027" y="29058"/>
                      <a:pt x="25633" y="29037"/>
                      <a:pt x="23245" y="29016"/>
                    </a:cubicBezTo>
                    <a:cubicBezTo>
                      <a:pt x="20013" y="20543"/>
                      <a:pt x="24727" y="12186"/>
                      <a:pt x="33632" y="976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8CC9B0-9F07-8325-17B7-A46B66B8A0BC}"/>
                </a:ext>
              </a:extLst>
            </p:cNvPr>
            <p:cNvSpPr/>
            <p:nvPr/>
          </p:nvSpPr>
          <p:spPr>
            <a:xfrm>
              <a:off x="2522338" y="2847552"/>
              <a:ext cx="11617" cy="11212"/>
            </a:xfrm>
            <a:custGeom>
              <a:avLst/>
              <a:gdLst>
                <a:gd name="connsiteX0" fmla="*/ 11512 w 11617"/>
                <a:gd name="connsiteY0" fmla="*/ 4845 h 11212"/>
                <a:gd name="connsiteX1" fmla="*/ 2023 w 11617"/>
                <a:gd name="connsiteY1" fmla="*/ 1621 h 11212"/>
                <a:gd name="connsiteX2" fmla="*/ 2572 w 11617"/>
                <a:gd name="connsiteY2" fmla="*/ 10039 h 11212"/>
                <a:gd name="connsiteX3" fmla="*/ 11512 w 11617"/>
                <a:gd name="connsiteY3" fmla="*/ 4845 h 1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17" h="11212">
                  <a:moveTo>
                    <a:pt x="11512" y="4845"/>
                  </a:moveTo>
                  <a:cubicBezTo>
                    <a:pt x="11210" y="365"/>
                    <a:pt x="5028" y="-1666"/>
                    <a:pt x="2023" y="1621"/>
                  </a:cubicBezTo>
                  <a:cubicBezTo>
                    <a:pt x="-529" y="3960"/>
                    <a:pt x="-1002" y="8447"/>
                    <a:pt x="2572" y="10039"/>
                  </a:cubicBezTo>
                  <a:cubicBezTo>
                    <a:pt x="6229" y="13154"/>
                    <a:pt x="12507" y="9600"/>
                    <a:pt x="11512" y="4845"/>
                  </a:cubicBez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E0C429-2D6E-0D46-602F-EB58153B8D35}"/>
              </a:ext>
            </a:extLst>
          </p:cNvPr>
          <p:cNvSpPr txBox="1"/>
          <p:nvPr/>
        </p:nvSpPr>
        <p:spPr>
          <a:xfrm>
            <a:off x="1476046" y="2752211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Mobile App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3A71F0-99F2-2454-C16D-47344835945C}"/>
              </a:ext>
            </a:extLst>
          </p:cNvPr>
          <p:cNvSpPr txBox="1"/>
          <p:nvPr/>
        </p:nvSpPr>
        <p:spPr>
          <a:xfrm>
            <a:off x="1346549" y="5025647"/>
            <a:ext cx="1154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SPA Web App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DB153D-D409-233C-135E-D82D311249AE}"/>
              </a:ext>
            </a:extLst>
          </p:cNvPr>
          <p:cNvSpPr/>
          <p:nvPr/>
        </p:nvSpPr>
        <p:spPr>
          <a:xfrm>
            <a:off x="853213" y="667983"/>
            <a:ext cx="2197495" cy="1034053"/>
          </a:xfrm>
          <a:prstGeom prst="roundRect">
            <a:avLst>
              <a:gd name="adj" fmla="val 2520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prstClr val="white"/>
                </a:solidFill>
                <a:latin typeface="Aptos Display" panose="020B0004020202020204" pitchFamily="34" charset="0"/>
              </a:rPr>
              <a:t>Command interaction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prstClr val="white"/>
                </a:solidFill>
                <a:latin typeface="Aptos Display" panose="020B0004020202020204" pitchFamily="34" charset="0"/>
              </a:rPr>
              <a:t>with a queue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F9B5C3E-C76B-C417-7844-65BA5F69D940}"/>
              </a:ext>
            </a:extLst>
          </p:cNvPr>
          <p:cNvSpPr/>
          <p:nvPr/>
        </p:nvSpPr>
        <p:spPr>
          <a:xfrm>
            <a:off x="3329907" y="687706"/>
            <a:ext cx="8305712" cy="6034741"/>
          </a:xfrm>
          <a:prstGeom prst="roundRect">
            <a:avLst>
              <a:gd name="adj" fmla="val 220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Arial Nova" panose="020F0502020204030204" pitchFamily="34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A8481E-7A78-7CE4-5F48-62F7859E70AD}"/>
              </a:ext>
            </a:extLst>
          </p:cNvPr>
          <p:cNvSpPr txBox="1"/>
          <p:nvPr/>
        </p:nvSpPr>
        <p:spPr>
          <a:xfrm>
            <a:off x="4968656" y="514094"/>
            <a:ext cx="139249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Cloud Services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E3A0496F-A8FC-EA6D-EA64-D6607F363FAA}"/>
              </a:ext>
            </a:extLst>
          </p:cNvPr>
          <p:cNvCxnSpPr>
            <a:cxnSpLocks/>
            <a:stCxn id="28" idx="3"/>
            <a:endCxn id="2" idx="1"/>
          </p:cNvCxnSpPr>
          <p:nvPr/>
        </p:nvCxnSpPr>
        <p:spPr>
          <a:xfrm flipV="1">
            <a:off x="2434963" y="5413526"/>
            <a:ext cx="1617561" cy="22154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A908976-B041-DCEB-D83C-A042D3569B02}"/>
              </a:ext>
            </a:extLst>
          </p:cNvPr>
          <p:cNvCxnSpPr>
            <a:cxnSpLocks/>
            <a:stCxn id="27" idx="3"/>
            <a:endCxn id="2" idx="1"/>
          </p:cNvCxnSpPr>
          <p:nvPr/>
        </p:nvCxnSpPr>
        <p:spPr>
          <a:xfrm>
            <a:off x="2460229" y="3347563"/>
            <a:ext cx="1592295" cy="2065963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136F32-37AA-57FF-1F07-357A05F8B709}"/>
              </a:ext>
            </a:extLst>
          </p:cNvPr>
          <p:cNvSpPr/>
          <p:nvPr/>
        </p:nvSpPr>
        <p:spPr>
          <a:xfrm>
            <a:off x="4052524" y="4989614"/>
            <a:ext cx="1570975" cy="847824"/>
          </a:xfrm>
          <a:prstGeom prst="roundRect">
            <a:avLst>
              <a:gd name="adj" fmla="val 18794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600" dirty="0">
                <a:latin typeface="Aptos Display" panose="020B0004020202020204" pitchFamily="34" charset="0"/>
              </a:rPr>
              <a:t>API gateway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FB1B52-2A28-0497-B7A9-05BE598C34E3}"/>
              </a:ext>
            </a:extLst>
          </p:cNvPr>
          <p:cNvSpPr txBox="1"/>
          <p:nvPr/>
        </p:nvSpPr>
        <p:spPr>
          <a:xfrm>
            <a:off x="2757198" y="3208615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ptos Display" panose="020B0004020202020204" pitchFamily="34" charset="0"/>
              </a:rPr>
              <a:t>JSON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8A00A62-A0D9-885D-877C-46775C7692B8}"/>
              </a:ext>
            </a:extLst>
          </p:cNvPr>
          <p:cNvSpPr txBox="1"/>
          <p:nvPr/>
        </p:nvSpPr>
        <p:spPr>
          <a:xfrm>
            <a:off x="2763921" y="5072501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ptos Display" panose="020B0004020202020204" pitchFamily="34" charset="0"/>
              </a:rPr>
              <a:t>JSON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E1D0AC-C7DA-C550-DBA9-E365C4C97CB7}"/>
              </a:ext>
            </a:extLst>
          </p:cNvPr>
          <p:cNvSpPr txBox="1"/>
          <p:nvPr/>
        </p:nvSpPr>
        <p:spPr>
          <a:xfrm>
            <a:off x="3821181" y="4122787"/>
            <a:ext cx="922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latin typeface="+mj-lt"/>
              </a:rPr>
              <a:t>1. Prepare</a:t>
            </a:r>
            <a:br>
              <a:rPr lang="en-GB" sz="1400" dirty="0">
                <a:latin typeface="+mj-lt"/>
              </a:rPr>
            </a:br>
            <a:r>
              <a:rPr lang="en-GB" sz="1400" dirty="0">
                <a:latin typeface="+mj-lt"/>
              </a:rPr>
              <a:t>order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E87EA4A-EC87-4F21-218D-FAA70FB52D5F}"/>
              </a:ext>
            </a:extLst>
          </p:cNvPr>
          <p:cNvCxnSpPr>
            <a:cxnSpLocks/>
          </p:cNvCxnSpPr>
          <p:nvPr/>
        </p:nvCxnSpPr>
        <p:spPr>
          <a:xfrm>
            <a:off x="4831057" y="3678840"/>
            <a:ext cx="0" cy="1310774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8873C2E9-723C-A6BD-6CED-C63387C4A7AB}"/>
              </a:ext>
            </a:extLst>
          </p:cNvPr>
          <p:cNvSpPr/>
          <p:nvPr/>
        </p:nvSpPr>
        <p:spPr>
          <a:xfrm>
            <a:off x="6984933" y="2877295"/>
            <a:ext cx="1939978" cy="781922"/>
          </a:xfrm>
          <a:prstGeom prst="flowChartMagneticDrum">
            <a:avLst/>
          </a:prstGeom>
          <a:noFill/>
          <a:ln>
            <a:solidFill>
              <a:srgbClr val="3604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B735C4"/>
                </a:solidFill>
              </a:rPr>
              <a:t>Queue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0025E4-6184-696A-A0E6-25673D42932F}"/>
              </a:ext>
            </a:extLst>
          </p:cNvPr>
          <p:cNvGrpSpPr/>
          <p:nvPr/>
        </p:nvGrpSpPr>
        <p:grpSpPr>
          <a:xfrm>
            <a:off x="3595660" y="1269298"/>
            <a:ext cx="2988745" cy="2389919"/>
            <a:chOff x="3595660" y="1260430"/>
            <a:chExt cx="2988745" cy="238991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6F2E7ED-A233-1D2F-907A-869CA7F39A00}"/>
                </a:ext>
              </a:extLst>
            </p:cNvPr>
            <p:cNvSpPr/>
            <p:nvPr/>
          </p:nvSpPr>
          <p:spPr>
            <a:xfrm>
              <a:off x="3595660" y="1260430"/>
              <a:ext cx="2988745" cy="238991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Ordering Microservice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578639-4D14-8AE6-82D6-D7B4641CCB51}"/>
                </a:ext>
              </a:extLst>
            </p:cNvPr>
            <p:cNvSpPr/>
            <p:nvPr/>
          </p:nvSpPr>
          <p:spPr>
            <a:xfrm>
              <a:off x="3759824" y="3007442"/>
              <a:ext cx="1863675" cy="47820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Web API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11" name="Graphic 47" descr="Database with solid fill">
              <a:extLst>
                <a:ext uri="{FF2B5EF4-FFF2-40B4-BE49-F238E27FC236}">
                  <a16:creationId xmlns:a16="http://schemas.microsoft.com/office/drawing/2014/main" id="{42216112-B9D2-3462-0199-D5F2F5BE1585}"/>
                </a:ext>
              </a:extLst>
            </p:cNvPr>
            <p:cNvGrpSpPr/>
            <p:nvPr/>
          </p:nvGrpSpPr>
          <p:grpSpPr>
            <a:xfrm>
              <a:off x="4028330" y="1662415"/>
              <a:ext cx="325562" cy="547353"/>
              <a:chOff x="9322260" y="2763401"/>
              <a:chExt cx="533400" cy="723900"/>
            </a:xfrm>
            <a:solidFill>
              <a:srgbClr val="000000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C8EB4F0-F36D-4AED-F184-E417C051AEFE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872E097-6F34-51B0-225F-7393C2461BC2}"/>
                  </a:ext>
                </a:extLst>
              </p:cNvPr>
              <p:cNvSpPr/>
              <p:nvPr/>
            </p:nvSpPr>
            <p:spPr>
              <a:xfrm>
                <a:off x="9322260" y="2877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8248325-B3F4-4AAA-6B85-B1445269BD84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087DDB-0058-B658-8696-3554709694C9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A8EBCB3-D0B3-4866-5FDB-6B26FE0880B4}"/>
                </a:ext>
              </a:extLst>
            </p:cNvPr>
            <p:cNvCxnSpPr>
              <a:cxnSpLocks/>
              <a:stCxn id="30" idx="8"/>
              <a:endCxn id="10" idx="0"/>
            </p:cNvCxnSpPr>
            <p:nvPr/>
          </p:nvCxnSpPr>
          <p:spPr>
            <a:xfrm>
              <a:off x="4191111" y="2209768"/>
              <a:ext cx="500551" cy="79767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7FD05DBD-2ACA-6E64-C3B2-7E3EFA1A741A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5623499" y="3255410"/>
            <a:ext cx="1385089" cy="4888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8F21B0D-CD67-FBCF-5B84-CA9CB22A3191}"/>
              </a:ext>
            </a:extLst>
          </p:cNvPr>
          <p:cNvSpPr txBox="1"/>
          <p:nvPr/>
        </p:nvSpPr>
        <p:spPr>
          <a:xfrm>
            <a:off x="5752485" y="2727355"/>
            <a:ext cx="1097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latin typeface="+mj-lt"/>
              </a:rPr>
              <a:t>3. Ship order</a:t>
            </a:r>
          </a:p>
          <a:p>
            <a:pPr algn="ctr"/>
            <a:r>
              <a:rPr lang="en-GB" sz="1400" dirty="0">
                <a:latin typeface="+mj-lt"/>
              </a:rPr>
              <a:t>command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CEEB53-6559-EE62-22C1-A765157A74BB}"/>
              </a:ext>
            </a:extLst>
          </p:cNvPr>
          <p:cNvSpPr/>
          <p:nvPr/>
        </p:nvSpPr>
        <p:spPr>
          <a:xfrm>
            <a:off x="9284305" y="1195608"/>
            <a:ext cx="2163790" cy="2389919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B735C4"/>
                </a:solidFill>
                <a:latin typeface="Aptos" panose="02110004020202020204"/>
              </a:rPr>
              <a:t>Shipp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Microservice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7FBF34A-DDCB-D55D-3264-18B259B9A870}"/>
              </a:ext>
            </a:extLst>
          </p:cNvPr>
          <p:cNvSpPr/>
          <p:nvPr/>
        </p:nvSpPr>
        <p:spPr>
          <a:xfrm>
            <a:off x="9476474" y="2967437"/>
            <a:ext cx="1863675" cy="478200"/>
          </a:xfrm>
          <a:prstGeom prst="roundRect">
            <a:avLst>
              <a:gd name="adj" fmla="val 1904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rPr>
              <a:t>Web API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B0004020202020204" pitchFamily="34" charset="0"/>
              <a:ea typeface="+mn-ea"/>
              <a:cs typeface="+mn-cs"/>
            </a:endParaRPr>
          </a:p>
        </p:txBody>
      </p:sp>
      <p:grpSp>
        <p:nvGrpSpPr>
          <p:cNvPr id="35" name="Graphic 47" descr="Database with solid fill">
            <a:extLst>
              <a:ext uri="{FF2B5EF4-FFF2-40B4-BE49-F238E27FC236}">
                <a16:creationId xmlns:a16="http://schemas.microsoft.com/office/drawing/2014/main" id="{6785BB3A-8803-B67A-FC7B-FCF9D20584C0}"/>
              </a:ext>
            </a:extLst>
          </p:cNvPr>
          <p:cNvGrpSpPr/>
          <p:nvPr/>
        </p:nvGrpSpPr>
        <p:grpSpPr>
          <a:xfrm>
            <a:off x="10817582" y="1625156"/>
            <a:ext cx="325562" cy="547353"/>
            <a:chOff x="9322260" y="2763401"/>
            <a:chExt cx="533400" cy="723900"/>
          </a:xfrm>
          <a:solidFill>
            <a:srgbClr val="000000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E3342E0-C095-0C7C-CCFB-57D7973CCED0}"/>
                </a:ext>
              </a:extLst>
            </p:cNvPr>
            <p:cNvSpPr/>
            <p:nvPr/>
          </p:nvSpPr>
          <p:spPr>
            <a:xfrm>
              <a:off x="9322260" y="2763401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A3428D7-4F0F-8445-2454-10BAFEF37BE2}"/>
                </a:ext>
              </a:extLst>
            </p:cNvPr>
            <p:cNvSpPr/>
            <p:nvPr/>
          </p:nvSpPr>
          <p:spPr>
            <a:xfrm>
              <a:off x="9322260" y="2877701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63AE2DF-E1DD-D23A-F09C-B4AAA1CB26B3}"/>
                </a:ext>
              </a:extLst>
            </p:cNvPr>
            <p:cNvSpPr/>
            <p:nvPr/>
          </p:nvSpPr>
          <p:spPr>
            <a:xfrm>
              <a:off x="9322260" y="3068201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05B4F39-4052-C883-2D3B-1138A98084A0}"/>
                </a:ext>
              </a:extLst>
            </p:cNvPr>
            <p:cNvSpPr/>
            <p:nvPr/>
          </p:nvSpPr>
          <p:spPr>
            <a:xfrm>
              <a:off x="9322260" y="3258701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F7A769-4508-DF32-9113-7E6918B2FBF3}"/>
              </a:ext>
            </a:extLst>
          </p:cNvPr>
          <p:cNvCxnSpPr>
            <a:cxnSpLocks/>
            <a:stCxn id="43" idx="8"/>
            <a:endCxn id="34" idx="0"/>
          </p:cNvCxnSpPr>
          <p:nvPr/>
        </p:nvCxnSpPr>
        <p:spPr>
          <a:xfrm flipH="1">
            <a:off x="10408312" y="2172509"/>
            <a:ext cx="572051" cy="794928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C3ACBFD-7A0E-B3E1-BF54-279A67499AA0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8924911" y="3268256"/>
            <a:ext cx="517824" cy="0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470CC43-0503-D9A3-62F2-E55A294A7C11}"/>
              </a:ext>
            </a:extLst>
          </p:cNvPr>
          <p:cNvSpPr txBox="1"/>
          <p:nvPr/>
        </p:nvSpPr>
        <p:spPr>
          <a:xfrm>
            <a:off x="9708280" y="2217377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latin typeface="+mj-lt"/>
              </a:rPr>
              <a:t>4. Schedule</a:t>
            </a:r>
          </a:p>
          <a:p>
            <a:pPr algn="ctr"/>
            <a:r>
              <a:rPr lang="en-GB" sz="1400" dirty="0">
                <a:latin typeface="+mj-lt"/>
              </a:rPr>
              <a:t>shipping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37E5DE-9464-CBB7-130B-B9A520069D61}"/>
              </a:ext>
            </a:extLst>
          </p:cNvPr>
          <p:cNvSpPr txBox="1"/>
          <p:nvPr/>
        </p:nvSpPr>
        <p:spPr>
          <a:xfrm>
            <a:off x="4448673" y="2287199"/>
            <a:ext cx="1039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latin typeface="+mj-lt"/>
              </a:rPr>
              <a:t>2. Get order</a:t>
            </a:r>
          </a:p>
          <a:p>
            <a:pPr algn="ctr"/>
            <a:r>
              <a:rPr lang="en-GB" sz="1400" dirty="0">
                <a:latin typeface="+mj-lt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108154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B644D8-9867-6B8A-91E7-2E649B609508}"/>
              </a:ext>
            </a:extLst>
          </p:cNvPr>
          <p:cNvGrpSpPr/>
          <p:nvPr/>
        </p:nvGrpSpPr>
        <p:grpSpPr>
          <a:xfrm>
            <a:off x="72571" y="1422400"/>
            <a:ext cx="5897639" cy="4431695"/>
            <a:chOff x="72571" y="1422400"/>
            <a:chExt cx="5897639" cy="443169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397FA1F-E789-0C71-7662-EE304EAEC14E}"/>
                </a:ext>
              </a:extLst>
            </p:cNvPr>
            <p:cNvSpPr/>
            <p:nvPr/>
          </p:nvSpPr>
          <p:spPr>
            <a:xfrm>
              <a:off x="72571" y="1422400"/>
              <a:ext cx="5897639" cy="4431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AFD490B-27A6-D7EB-661D-E57B0CE4346C}"/>
                </a:ext>
              </a:extLst>
            </p:cNvPr>
            <p:cNvSpPr/>
            <p:nvPr/>
          </p:nvSpPr>
          <p:spPr>
            <a:xfrm>
              <a:off x="353181" y="1838476"/>
              <a:ext cx="5346095" cy="3739848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157B5C-8370-598E-8248-21BD0D45BF03}"/>
                </a:ext>
              </a:extLst>
            </p:cNvPr>
            <p:cNvSpPr txBox="1"/>
            <p:nvPr/>
          </p:nvSpPr>
          <p:spPr>
            <a:xfrm>
              <a:off x="1215533" y="1624439"/>
              <a:ext cx="169918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Storage account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7" name="Flowchart: Direct Access Storage 6">
              <a:extLst>
                <a:ext uri="{FF2B5EF4-FFF2-40B4-BE49-F238E27FC236}">
                  <a16:creationId xmlns:a16="http://schemas.microsoft.com/office/drawing/2014/main" id="{7972C840-13C3-D425-59EE-B5DCF97D1955}"/>
                </a:ext>
              </a:extLst>
            </p:cNvPr>
            <p:cNvSpPr/>
            <p:nvPr/>
          </p:nvSpPr>
          <p:spPr>
            <a:xfrm>
              <a:off x="1604970" y="2185514"/>
              <a:ext cx="3576629" cy="1389837"/>
            </a:xfrm>
            <a:prstGeom prst="flowChartMagneticDrum">
              <a:avLst/>
            </a:prstGeom>
            <a:noFill/>
            <a:ln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</a:rPr>
                <a:t>Queue 1</a:t>
              </a:r>
            </a:p>
          </p:txBody>
        </p:sp>
        <p:sp>
          <p:nvSpPr>
            <p:cNvPr id="8" name="Flowchart: Direct Access Storage 7">
              <a:extLst>
                <a:ext uri="{FF2B5EF4-FFF2-40B4-BE49-F238E27FC236}">
                  <a16:creationId xmlns:a16="http://schemas.microsoft.com/office/drawing/2014/main" id="{767B3CFD-5B08-A084-19A0-DD67666EBBB2}"/>
                </a:ext>
              </a:extLst>
            </p:cNvPr>
            <p:cNvSpPr/>
            <p:nvPr/>
          </p:nvSpPr>
          <p:spPr>
            <a:xfrm>
              <a:off x="1604969" y="3890943"/>
              <a:ext cx="3576629" cy="1389837"/>
            </a:xfrm>
            <a:prstGeom prst="flowChartMagneticDrum">
              <a:avLst/>
            </a:prstGeom>
            <a:noFill/>
            <a:ln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</a:rPr>
                <a:t>Queue 2</a:t>
              </a:r>
            </a:p>
          </p:txBody>
        </p:sp>
        <p:pic>
          <p:nvPicPr>
            <p:cNvPr id="9" name="Graphic 8" descr="Envelope outline">
              <a:extLst>
                <a:ext uri="{FF2B5EF4-FFF2-40B4-BE49-F238E27FC236}">
                  <a16:creationId xmlns:a16="http://schemas.microsoft.com/office/drawing/2014/main" id="{5CF9391A-9A2A-D62E-3123-63A5BD880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4622" y="2654808"/>
              <a:ext cx="568832" cy="5688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95DE56-1D49-865C-FFAF-E42EB533FE2B}"/>
                </a:ext>
              </a:extLst>
            </p:cNvPr>
            <p:cNvSpPr txBox="1"/>
            <p:nvPr/>
          </p:nvSpPr>
          <p:spPr>
            <a:xfrm>
              <a:off x="1953941" y="3125410"/>
              <a:ext cx="9607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Message 1</a:t>
              </a:r>
            </a:p>
          </p:txBody>
        </p:sp>
        <p:pic>
          <p:nvPicPr>
            <p:cNvPr id="11" name="Graphic 10" descr="Envelope outline">
              <a:extLst>
                <a:ext uri="{FF2B5EF4-FFF2-40B4-BE49-F238E27FC236}">
                  <a16:creationId xmlns:a16="http://schemas.microsoft.com/office/drawing/2014/main" id="{F9CCCBFB-3511-432D-96E9-BEC06FF6F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75495" y="2631148"/>
              <a:ext cx="568832" cy="56883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800296-1CCE-B2AE-9C3D-36D3F3BDAEE2}"/>
                </a:ext>
              </a:extLst>
            </p:cNvPr>
            <p:cNvSpPr txBox="1"/>
            <p:nvPr/>
          </p:nvSpPr>
          <p:spPr>
            <a:xfrm>
              <a:off x="3024814" y="3101750"/>
              <a:ext cx="9607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Message 2</a:t>
              </a:r>
            </a:p>
          </p:txBody>
        </p:sp>
        <p:pic>
          <p:nvPicPr>
            <p:cNvPr id="13" name="Graphic 12" descr="Envelope outline">
              <a:extLst>
                <a:ext uri="{FF2B5EF4-FFF2-40B4-BE49-F238E27FC236}">
                  <a16:creationId xmlns:a16="http://schemas.microsoft.com/office/drawing/2014/main" id="{3D129FD4-5556-5DED-0088-69875469F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4622" y="4373083"/>
              <a:ext cx="568832" cy="56883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A2B6D0-FF5B-EA91-90C8-E00A511591DA}"/>
                </a:ext>
              </a:extLst>
            </p:cNvPr>
            <p:cNvSpPr txBox="1"/>
            <p:nvPr/>
          </p:nvSpPr>
          <p:spPr>
            <a:xfrm>
              <a:off x="1953941" y="4843685"/>
              <a:ext cx="9607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Message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5271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39997AA-B4A3-B417-F182-EF6FDB1BC024}"/>
              </a:ext>
            </a:extLst>
          </p:cNvPr>
          <p:cNvGrpSpPr/>
          <p:nvPr/>
        </p:nvGrpSpPr>
        <p:grpSpPr>
          <a:xfrm>
            <a:off x="62896" y="1059543"/>
            <a:ext cx="12129104" cy="4673600"/>
            <a:chOff x="62896" y="1059543"/>
            <a:chExt cx="12129104" cy="46736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397FA1F-E789-0C71-7662-EE304EAEC14E}"/>
                </a:ext>
              </a:extLst>
            </p:cNvPr>
            <p:cNvSpPr/>
            <p:nvPr/>
          </p:nvSpPr>
          <p:spPr>
            <a:xfrm>
              <a:off x="62896" y="1059543"/>
              <a:ext cx="12129104" cy="46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AFD490B-27A6-D7EB-661D-E57B0CE4346C}"/>
                </a:ext>
              </a:extLst>
            </p:cNvPr>
            <p:cNvSpPr/>
            <p:nvPr/>
          </p:nvSpPr>
          <p:spPr>
            <a:xfrm>
              <a:off x="3343124" y="1572381"/>
              <a:ext cx="5346095" cy="3739848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157B5C-8370-598E-8248-21BD0D45BF03}"/>
                </a:ext>
              </a:extLst>
            </p:cNvPr>
            <p:cNvSpPr txBox="1"/>
            <p:nvPr/>
          </p:nvSpPr>
          <p:spPr>
            <a:xfrm>
              <a:off x="4415184" y="1358344"/>
              <a:ext cx="127977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Service Bus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1BA54CD-6715-AA96-7A9C-50BFAADDF09C}"/>
                </a:ext>
              </a:extLst>
            </p:cNvPr>
            <p:cNvGrpSpPr/>
            <p:nvPr/>
          </p:nvGrpSpPr>
          <p:grpSpPr>
            <a:xfrm>
              <a:off x="3597123" y="2491205"/>
              <a:ext cx="4838095" cy="2057495"/>
              <a:chOff x="3686629" y="1919419"/>
              <a:chExt cx="4838095" cy="2057495"/>
            </a:xfrm>
          </p:grpSpPr>
          <p:sp>
            <p:nvSpPr>
              <p:cNvPr id="7" name="Flowchart: Direct Access Storage 6">
                <a:extLst>
                  <a:ext uri="{FF2B5EF4-FFF2-40B4-BE49-F238E27FC236}">
                    <a16:creationId xmlns:a16="http://schemas.microsoft.com/office/drawing/2014/main" id="{7972C840-13C3-D425-59EE-B5DCF97D1955}"/>
                  </a:ext>
                </a:extLst>
              </p:cNvPr>
              <p:cNvSpPr/>
              <p:nvPr/>
            </p:nvSpPr>
            <p:spPr>
              <a:xfrm>
                <a:off x="3686629" y="1919419"/>
                <a:ext cx="4838095" cy="2057495"/>
              </a:xfrm>
              <a:prstGeom prst="flowChartMagneticDrum">
                <a:avLst/>
              </a:prstGeom>
              <a:noFill/>
              <a:ln>
                <a:solidFill>
                  <a:srgbClr val="3604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GB" sz="1600" dirty="0">
                    <a:solidFill>
                      <a:srgbClr val="B735C4"/>
                    </a:solidFill>
                  </a:rPr>
                  <a:t>Queue 1</a:t>
                </a:r>
              </a:p>
            </p:txBody>
          </p:sp>
          <p:pic>
            <p:nvPicPr>
              <p:cNvPr id="9" name="Graphic 8" descr="Envelope outline">
                <a:extLst>
                  <a:ext uri="{FF2B5EF4-FFF2-40B4-BE49-F238E27FC236}">
                    <a16:creationId xmlns:a16="http://schemas.microsoft.com/office/drawing/2014/main" id="{5CF9391A-9A2A-D62E-3123-63A5BD8805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76965" y="2627252"/>
                <a:ext cx="568832" cy="56883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95DE56-1D49-865C-FFAF-E42EB533FE2B}"/>
                  </a:ext>
                </a:extLst>
              </p:cNvPr>
              <p:cNvSpPr txBox="1"/>
              <p:nvPr/>
            </p:nvSpPr>
            <p:spPr>
              <a:xfrm>
                <a:off x="3826284" y="3097854"/>
                <a:ext cx="9607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+mj-lt"/>
                  </a:rPr>
                  <a:t>Message 1</a:t>
                </a:r>
              </a:p>
            </p:txBody>
          </p:sp>
          <p:pic>
            <p:nvPicPr>
              <p:cNvPr id="11" name="Graphic 10" descr="Envelope outline">
                <a:extLst>
                  <a:ext uri="{FF2B5EF4-FFF2-40B4-BE49-F238E27FC236}">
                    <a16:creationId xmlns:a16="http://schemas.microsoft.com/office/drawing/2014/main" id="{F9CCCBFB-3511-432D-96E9-BEC06FF6F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959340" y="2627252"/>
                <a:ext cx="568832" cy="56883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00296-1CCE-B2AE-9C3D-36D3F3BDAEE2}"/>
                  </a:ext>
                </a:extLst>
              </p:cNvPr>
              <p:cNvSpPr txBox="1"/>
              <p:nvPr/>
            </p:nvSpPr>
            <p:spPr>
              <a:xfrm>
                <a:off x="4897157" y="3092810"/>
                <a:ext cx="9607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+mj-lt"/>
                  </a:rPr>
                  <a:t>Message 2</a:t>
                </a:r>
              </a:p>
            </p:txBody>
          </p:sp>
          <p:pic>
            <p:nvPicPr>
              <p:cNvPr id="13" name="Graphic 12" descr="Envelope outline">
                <a:extLst>
                  <a:ext uri="{FF2B5EF4-FFF2-40B4-BE49-F238E27FC236}">
                    <a16:creationId xmlns:a16="http://schemas.microsoft.com/office/drawing/2014/main" id="{3D129FD4-5556-5DED-0088-69875469F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18711" y="2627252"/>
                <a:ext cx="568832" cy="56883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A2B6D0-FF5B-EA91-90C8-E00A511591DA}"/>
                  </a:ext>
                </a:extLst>
              </p:cNvPr>
              <p:cNvSpPr txBox="1"/>
              <p:nvPr/>
            </p:nvSpPr>
            <p:spPr>
              <a:xfrm>
                <a:off x="5968030" y="3097854"/>
                <a:ext cx="9607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+mj-lt"/>
                  </a:rPr>
                  <a:t>Message 3</a:t>
                </a:r>
              </a:p>
            </p:txBody>
          </p: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302A9EC-C041-0603-851F-3BFCA56EEE58}"/>
                </a:ext>
              </a:extLst>
            </p:cNvPr>
            <p:cNvSpPr/>
            <p:nvPr/>
          </p:nvSpPr>
          <p:spPr>
            <a:xfrm>
              <a:off x="441975" y="2109735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Provider 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21D694C-3211-E965-E5A6-057ECA6DAF34}"/>
                </a:ext>
              </a:extLst>
            </p:cNvPr>
            <p:cNvSpPr/>
            <p:nvPr/>
          </p:nvSpPr>
          <p:spPr>
            <a:xfrm>
              <a:off x="441974" y="371421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Provider 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6FC3CD-420A-A813-3014-2B92366D5473}"/>
                </a:ext>
              </a:extLst>
            </p:cNvPr>
            <p:cNvCxnSpPr>
              <a:cxnSpLocks/>
              <a:stCxn id="7" idx="1"/>
              <a:endCxn id="3" idx="3"/>
            </p:cNvCxnSpPr>
            <p:nvPr/>
          </p:nvCxnSpPr>
          <p:spPr>
            <a:xfrm flipH="1" flipV="1">
              <a:off x="2639470" y="2626762"/>
              <a:ext cx="957653" cy="89319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A35F0B3-6859-52CE-FAFA-7E2B6099905D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H="1">
              <a:off x="2639469" y="3464076"/>
              <a:ext cx="957654" cy="76716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A4A9DEC-B855-1CD8-0C9A-F32C213F35C4}"/>
                </a:ext>
              </a:extLst>
            </p:cNvPr>
            <p:cNvSpPr/>
            <p:nvPr/>
          </p:nvSpPr>
          <p:spPr>
            <a:xfrm>
              <a:off x="9392873" y="1681564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Consumer 1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A8EF694-DF8F-4ABC-135E-0C96D5C716CC}"/>
                </a:ext>
              </a:extLst>
            </p:cNvPr>
            <p:cNvSpPr/>
            <p:nvPr/>
          </p:nvSpPr>
          <p:spPr>
            <a:xfrm>
              <a:off x="9392873" y="3002925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Consumer 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AAA89BE-DF3F-C1C0-13D0-0CA3D7A5C175}"/>
                </a:ext>
              </a:extLst>
            </p:cNvPr>
            <p:cNvSpPr/>
            <p:nvPr/>
          </p:nvSpPr>
          <p:spPr>
            <a:xfrm>
              <a:off x="9392873" y="4324286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Consumer 3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69A77F5-1314-AF48-3E4F-55E951E2E99B}"/>
                </a:ext>
              </a:extLst>
            </p:cNvPr>
            <p:cNvCxnSpPr>
              <a:cxnSpLocks/>
              <a:stCxn id="23" idx="1"/>
              <a:endCxn id="7" idx="4"/>
            </p:cNvCxnSpPr>
            <p:nvPr/>
          </p:nvCxnSpPr>
          <p:spPr>
            <a:xfrm flipH="1">
              <a:off x="8435218" y="2198591"/>
              <a:ext cx="957655" cy="1321362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82C9C77-F502-3D2E-1AEB-EAF734366555}"/>
                </a:ext>
              </a:extLst>
            </p:cNvPr>
            <p:cNvCxnSpPr>
              <a:cxnSpLocks/>
              <a:stCxn id="24" idx="1"/>
              <a:endCxn id="7" idx="4"/>
            </p:cNvCxnSpPr>
            <p:nvPr/>
          </p:nvCxnSpPr>
          <p:spPr>
            <a:xfrm flipH="1">
              <a:off x="8435218" y="3519952"/>
              <a:ext cx="957655" cy="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473667-BBDE-ECB3-6C3D-3EFA0F9A78A6}"/>
                </a:ext>
              </a:extLst>
            </p:cNvPr>
            <p:cNvCxnSpPr>
              <a:cxnSpLocks/>
              <a:stCxn id="25" idx="1"/>
              <a:endCxn id="7" idx="4"/>
            </p:cNvCxnSpPr>
            <p:nvPr/>
          </p:nvCxnSpPr>
          <p:spPr>
            <a:xfrm flipH="1" flipV="1">
              <a:off x="8435218" y="3519953"/>
              <a:ext cx="957655" cy="132136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42525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2E192FC-3C66-B8CE-987C-67D291435BED}"/>
              </a:ext>
            </a:extLst>
          </p:cNvPr>
          <p:cNvGrpSpPr/>
          <p:nvPr/>
        </p:nvGrpSpPr>
        <p:grpSpPr>
          <a:xfrm>
            <a:off x="3052838" y="246743"/>
            <a:ext cx="6313714" cy="6226628"/>
            <a:chOff x="3052838" y="246743"/>
            <a:chExt cx="6313714" cy="622662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63A0161-1145-AA83-6888-40EBB56F01F8}"/>
                </a:ext>
              </a:extLst>
            </p:cNvPr>
            <p:cNvSpPr/>
            <p:nvPr/>
          </p:nvSpPr>
          <p:spPr>
            <a:xfrm>
              <a:off x="3052838" y="246743"/>
              <a:ext cx="6313714" cy="6226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Graphic 4" descr="Syncing cloud outline">
              <a:extLst>
                <a:ext uri="{FF2B5EF4-FFF2-40B4-BE49-F238E27FC236}">
                  <a16:creationId xmlns:a16="http://schemas.microsoft.com/office/drawing/2014/main" id="{AFC15E49-4A77-134C-FC6C-22ABF3D88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16646" y="546694"/>
              <a:ext cx="1429675" cy="1429675"/>
            </a:xfrm>
            <a:prstGeom prst="rect">
              <a:avLst/>
            </a:prstGeom>
          </p:spPr>
        </p:pic>
        <p:pic>
          <p:nvPicPr>
            <p:cNvPr id="7" name="Graphic 6" descr="Door Open outline">
              <a:extLst>
                <a:ext uri="{FF2B5EF4-FFF2-40B4-BE49-F238E27FC236}">
                  <a16:creationId xmlns:a16="http://schemas.microsoft.com/office/drawing/2014/main" id="{D488F226-E499-FBEF-EDED-26C390845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00804" y="2367642"/>
              <a:ext cx="1061358" cy="1061358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2C2B52AF-AC69-E1FA-2570-3CFADB7EB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4285" y="4682068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Database with solid fill">
              <a:extLst>
                <a:ext uri="{FF2B5EF4-FFF2-40B4-BE49-F238E27FC236}">
                  <a16:creationId xmlns:a16="http://schemas.microsoft.com/office/drawing/2014/main" id="{FC36DBDD-4814-91E6-6F03-84232CA33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12817" y="458651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Box with solid fill">
              <a:extLst>
                <a:ext uri="{FF2B5EF4-FFF2-40B4-BE49-F238E27FC236}">
                  <a16:creationId xmlns:a16="http://schemas.microsoft.com/office/drawing/2014/main" id="{1252AD54-D315-7DB7-650D-0126A00B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235753" y="4616752"/>
              <a:ext cx="914400" cy="914400"/>
            </a:xfrm>
            <a:prstGeom prst="rect">
              <a:avLst/>
            </a:prstGeom>
            <a:effectLst/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2C964E4-7E3A-74F3-CCCE-4E763ACCADE5}"/>
                </a:ext>
              </a:extLst>
            </p:cNvPr>
            <p:cNvSpPr/>
            <p:nvPr/>
          </p:nvSpPr>
          <p:spPr>
            <a:xfrm>
              <a:off x="3558437" y="4136571"/>
              <a:ext cx="5346095" cy="1917096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B9B85E-52FB-C59D-E884-3E840C31D401}"/>
                </a:ext>
              </a:extLst>
            </p:cNvPr>
            <p:cNvSpPr txBox="1"/>
            <p:nvPr/>
          </p:nvSpPr>
          <p:spPr>
            <a:xfrm>
              <a:off x="3753091" y="3951905"/>
              <a:ext cx="16363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Virtual Network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65D53C-6637-8003-0CF6-C32AE3617181}"/>
                </a:ext>
              </a:extLst>
            </p:cNvPr>
            <p:cNvSpPr txBox="1"/>
            <p:nvPr/>
          </p:nvSpPr>
          <p:spPr>
            <a:xfrm>
              <a:off x="7151086" y="2687138"/>
              <a:ext cx="10089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Gateway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D1947F-F299-92F6-F1E4-9AE310C6BCF5}"/>
                </a:ext>
              </a:extLst>
            </p:cNvPr>
            <p:cNvSpPr txBox="1"/>
            <p:nvPr/>
          </p:nvSpPr>
          <p:spPr>
            <a:xfrm>
              <a:off x="7151086" y="1053039"/>
              <a:ext cx="9128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Internet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B9F9EBA-F88D-5ECE-8C4F-2523F2008438}"/>
                </a:ext>
              </a:extLst>
            </p:cNvPr>
            <p:cNvSpPr txBox="1"/>
            <p:nvPr/>
          </p:nvSpPr>
          <p:spPr>
            <a:xfrm>
              <a:off x="5349799" y="5596468"/>
              <a:ext cx="176336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Azure Resources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065BF2-0AB1-63F7-1CFA-1DEA72EB55C3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6231483" y="1688495"/>
              <a:ext cx="0" cy="67914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E524B93-C2CA-0392-BE44-CAD1A0255CD8}"/>
                </a:ext>
              </a:extLst>
            </p:cNvPr>
            <p:cNvCxnSpPr>
              <a:cxnSpLocks/>
              <a:stCxn id="7" idx="2"/>
              <a:endCxn id="16" idx="0"/>
            </p:cNvCxnSpPr>
            <p:nvPr/>
          </p:nvCxnSpPr>
          <p:spPr>
            <a:xfrm>
              <a:off x="6231483" y="3429000"/>
              <a:ext cx="2" cy="70757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141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921CCC86-B9EE-3862-F9F2-40CF197C516B}"/>
              </a:ext>
            </a:extLst>
          </p:cNvPr>
          <p:cNvGrpSpPr/>
          <p:nvPr/>
        </p:nvGrpSpPr>
        <p:grpSpPr>
          <a:xfrm>
            <a:off x="420914" y="1315962"/>
            <a:ext cx="10266438" cy="4649409"/>
            <a:chOff x="420914" y="1315962"/>
            <a:chExt cx="10266438" cy="464940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5EF660-EF90-6CF3-04B3-0BAF72DB0BE5}"/>
                </a:ext>
              </a:extLst>
            </p:cNvPr>
            <p:cNvSpPr/>
            <p:nvPr/>
          </p:nvSpPr>
          <p:spPr>
            <a:xfrm>
              <a:off x="420914" y="1315962"/>
              <a:ext cx="10266438" cy="4649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Graphic 3" descr="Programmer female outline">
              <a:extLst>
                <a:ext uri="{FF2B5EF4-FFF2-40B4-BE49-F238E27FC236}">
                  <a16:creationId xmlns:a16="http://schemas.microsoft.com/office/drawing/2014/main" id="{4F3D485A-A86F-A27D-8599-0FCF2DE3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69815" y="2658386"/>
              <a:ext cx="1541228" cy="1541228"/>
            </a:xfrm>
            <a:prstGeom prst="rect">
              <a:avLst/>
            </a:prstGeom>
          </p:spPr>
        </p:pic>
        <p:pic>
          <p:nvPicPr>
            <p:cNvPr id="6" name="Graphic 5" descr="Group outline">
              <a:extLst>
                <a:ext uri="{FF2B5EF4-FFF2-40B4-BE49-F238E27FC236}">
                  <a16:creationId xmlns:a16="http://schemas.microsoft.com/office/drawing/2014/main" id="{9ADB8CE2-3E4D-BC3F-C801-DAA4C6D0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5066" y="2577555"/>
              <a:ext cx="1815353" cy="1815353"/>
            </a:xfrm>
            <a:prstGeom prst="rect">
              <a:avLst/>
            </a:prstGeom>
          </p:spPr>
        </p:pic>
        <p:pic>
          <p:nvPicPr>
            <p:cNvPr id="8" name="Graphic 7" descr="Key with solid fill">
              <a:extLst>
                <a:ext uri="{FF2B5EF4-FFF2-40B4-BE49-F238E27FC236}">
                  <a16:creationId xmlns:a16="http://schemas.microsoft.com/office/drawing/2014/main" id="{186ACEA9-7BB5-A5FF-D25C-C120B80BB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86974" y="2927791"/>
              <a:ext cx="1338508" cy="1338508"/>
            </a:xfrm>
            <a:prstGeom prst="rect">
              <a:avLst/>
            </a:prstGeom>
          </p:spPr>
        </p:pic>
        <p:pic>
          <p:nvPicPr>
            <p:cNvPr id="10" name="Graphic 9" descr="Key outline">
              <a:extLst>
                <a:ext uri="{FF2B5EF4-FFF2-40B4-BE49-F238E27FC236}">
                  <a16:creationId xmlns:a16="http://schemas.microsoft.com/office/drawing/2014/main" id="{56CB8B5F-7DE1-A964-149F-B63322204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74442" y="2927791"/>
              <a:ext cx="1338509" cy="133850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744EE3-EE58-367A-5530-5BEA2EC62E8C}"/>
                </a:ext>
              </a:extLst>
            </p:cNvPr>
            <p:cNvSpPr txBox="1"/>
            <p:nvPr/>
          </p:nvSpPr>
          <p:spPr>
            <a:xfrm>
              <a:off x="1652503" y="4319600"/>
              <a:ext cx="77585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4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User</a:t>
              </a: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1F335F-C9A1-3FC5-0486-6F4900616B59}"/>
                </a:ext>
              </a:extLst>
            </p:cNvPr>
            <p:cNvSpPr txBox="1"/>
            <p:nvPr/>
          </p:nvSpPr>
          <p:spPr>
            <a:xfrm>
              <a:off x="4014438" y="4319599"/>
              <a:ext cx="95660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4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Group</a:t>
              </a: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8210A4-A060-7776-074B-ABBC1CFE8041}"/>
                </a:ext>
              </a:extLst>
            </p:cNvPr>
            <p:cNvSpPr txBox="1"/>
            <p:nvPr/>
          </p:nvSpPr>
          <p:spPr>
            <a:xfrm>
              <a:off x="6201287" y="4319599"/>
              <a:ext cx="126348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4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Service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principal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DE4EB3-9930-25D0-3942-6535FF81B456}"/>
                </a:ext>
              </a:extLst>
            </p:cNvPr>
            <p:cNvSpPr txBox="1"/>
            <p:nvPr/>
          </p:nvSpPr>
          <p:spPr>
            <a:xfrm>
              <a:off x="8295153" y="4319599"/>
              <a:ext cx="132215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4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Managed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4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identity</a:t>
              </a: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27F9AFD-D831-A4CC-99E4-169B75024528}"/>
                </a:ext>
              </a:extLst>
            </p:cNvPr>
            <p:cNvSpPr/>
            <p:nvPr/>
          </p:nvSpPr>
          <p:spPr>
            <a:xfrm>
              <a:off x="870857" y="2390019"/>
              <a:ext cx="9361714" cy="3130248"/>
            </a:xfrm>
            <a:prstGeom prst="roundRect">
              <a:avLst>
                <a:gd name="adj" fmla="val 7765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A192BB-A98F-E69A-F2F2-0F21C4EDCABB}"/>
                </a:ext>
              </a:extLst>
            </p:cNvPr>
            <p:cNvSpPr txBox="1"/>
            <p:nvPr/>
          </p:nvSpPr>
          <p:spPr>
            <a:xfrm>
              <a:off x="1846737" y="1734717"/>
              <a:ext cx="286545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Security principal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8102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CB4C9B9C-26A6-625E-BFC3-272644438312}"/>
              </a:ext>
            </a:extLst>
          </p:cNvPr>
          <p:cNvGrpSpPr/>
          <p:nvPr/>
        </p:nvGrpSpPr>
        <p:grpSpPr>
          <a:xfrm>
            <a:off x="2839963" y="0"/>
            <a:ext cx="5288038" cy="6483048"/>
            <a:chOff x="2839963" y="0"/>
            <a:chExt cx="5288038" cy="64830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4951BB-B320-7C2D-AF32-6956D6445590}"/>
                </a:ext>
              </a:extLst>
            </p:cNvPr>
            <p:cNvSpPr/>
            <p:nvPr/>
          </p:nvSpPr>
          <p:spPr>
            <a:xfrm>
              <a:off x="2839963" y="0"/>
              <a:ext cx="5288038" cy="6483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266CC76-01B8-7837-1C36-06E5A7D07087}"/>
                </a:ext>
              </a:extLst>
            </p:cNvPr>
            <p:cNvSpPr/>
            <p:nvPr/>
          </p:nvSpPr>
          <p:spPr>
            <a:xfrm>
              <a:off x="3329907" y="687706"/>
              <a:ext cx="4290093" cy="5350237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D614B17-B8FF-2CCB-FAB9-01D795CC680C}"/>
                </a:ext>
              </a:extLst>
            </p:cNvPr>
            <p:cNvGrpSpPr/>
            <p:nvPr/>
          </p:nvGrpSpPr>
          <p:grpSpPr>
            <a:xfrm>
              <a:off x="3967837" y="1642918"/>
              <a:ext cx="2988745" cy="3795101"/>
              <a:chOff x="4601627" y="1918689"/>
              <a:chExt cx="2988745" cy="3795101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65D10FF8-3A01-F38C-2340-40F5B640BEED}"/>
                  </a:ext>
                </a:extLst>
              </p:cNvPr>
              <p:cNvSpPr/>
              <p:nvPr/>
            </p:nvSpPr>
            <p:spPr>
              <a:xfrm>
                <a:off x="4601627" y="1918689"/>
                <a:ext cx="2988745" cy="3795101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B735C4"/>
                    </a:solidFill>
                    <a:latin typeface="Aptos" panose="02110004020202020204"/>
                  </a:rPr>
                  <a:t>ASP.NET MVC app</a:t>
                </a:r>
                <a:endParaRPr kumimoji="0" lang="en-GB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6AD78F8-F6A3-7990-5EC5-72A1E91EC564}"/>
                  </a:ext>
                </a:extLst>
              </p:cNvPr>
              <p:cNvSpPr/>
              <p:nvPr/>
            </p:nvSpPr>
            <p:spPr>
              <a:xfrm>
                <a:off x="5204538" y="2780024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UI Endpoints</a:t>
                </a: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C0438C62-D85E-B3DC-40E6-8F89F71CFBF0}"/>
                  </a:ext>
                </a:extLst>
              </p:cNvPr>
              <p:cNvSpPr/>
              <p:nvPr/>
            </p:nvSpPr>
            <p:spPr>
              <a:xfrm>
                <a:off x="5204537" y="3429000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Business Logic</a:t>
                </a: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666E650E-6F15-3B53-AA7A-105E8B888B67}"/>
                  </a:ext>
                </a:extLst>
              </p:cNvPr>
              <p:cNvSpPr/>
              <p:nvPr/>
            </p:nvSpPr>
            <p:spPr>
              <a:xfrm>
                <a:off x="5204536" y="4077976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Data Access Logic</a:t>
                </a:r>
              </a:p>
            </p:txBody>
          </p:sp>
          <p:sp>
            <p:nvSpPr>
              <p:cNvPr id="59" name="Flowchart: Document 58">
                <a:extLst>
                  <a:ext uri="{FF2B5EF4-FFF2-40B4-BE49-F238E27FC236}">
                    <a16:creationId xmlns:a16="http://schemas.microsoft.com/office/drawing/2014/main" id="{35AD9ECF-9B03-F019-85F4-6388796CC42D}"/>
                  </a:ext>
                </a:extLst>
              </p:cNvPr>
              <p:cNvSpPr/>
              <p:nvPr/>
            </p:nvSpPr>
            <p:spPr>
              <a:xfrm>
                <a:off x="6169007" y="4809067"/>
                <a:ext cx="807526" cy="764419"/>
              </a:xfrm>
              <a:prstGeom prst="flowChartDocument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Log file</a:t>
                </a:r>
              </a:p>
            </p:txBody>
          </p: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3C9A7C9-EF7C-4431-EC9F-684F785B9631}"/>
                </a:ext>
              </a:extLst>
            </p:cNvPr>
            <p:cNvSpPr/>
            <p:nvPr/>
          </p:nvSpPr>
          <p:spPr>
            <a:xfrm>
              <a:off x="3736718" y="23663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Monolithic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5776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093729C-FD29-15F6-DA79-7A12CA5E1C33}"/>
              </a:ext>
            </a:extLst>
          </p:cNvPr>
          <p:cNvGrpSpPr/>
          <p:nvPr/>
        </p:nvGrpSpPr>
        <p:grpSpPr>
          <a:xfrm>
            <a:off x="0" y="0"/>
            <a:ext cx="10992152" cy="6081486"/>
            <a:chOff x="0" y="0"/>
            <a:chExt cx="10992152" cy="608148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4951BB-B320-7C2D-AF32-6956D6445590}"/>
                </a:ext>
              </a:extLst>
            </p:cNvPr>
            <p:cNvSpPr/>
            <p:nvPr/>
          </p:nvSpPr>
          <p:spPr>
            <a:xfrm>
              <a:off x="0" y="0"/>
              <a:ext cx="10992152" cy="6081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266CC76-01B8-7837-1C36-06E5A7D07087}"/>
                </a:ext>
              </a:extLst>
            </p:cNvPr>
            <p:cNvSpPr/>
            <p:nvPr/>
          </p:nvSpPr>
          <p:spPr>
            <a:xfrm>
              <a:off x="319314" y="687707"/>
              <a:ext cx="10319658" cy="5118008"/>
            </a:xfrm>
            <a:prstGeom prst="roundRect">
              <a:avLst>
                <a:gd name="adj" fmla="val 4092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D614B17-B8FF-2CCB-FAB9-01D795CC680C}"/>
                </a:ext>
              </a:extLst>
            </p:cNvPr>
            <p:cNvGrpSpPr/>
            <p:nvPr/>
          </p:nvGrpSpPr>
          <p:grpSpPr>
            <a:xfrm>
              <a:off x="3967837" y="1642918"/>
              <a:ext cx="2988745" cy="3795101"/>
              <a:chOff x="4601627" y="1918689"/>
              <a:chExt cx="2988745" cy="3795101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65D10FF8-3A01-F38C-2340-40F5B640BEED}"/>
                  </a:ext>
                </a:extLst>
              </p:cNvPr>
              <p:cNvSpPr/>
              <p:nvPr/>
            </p:nvSpPr>
            <p:spPr>
              <a:xfrm>
                <a:off x="4601627" y="1918689"/>
                <a:ext cx="2988745" cy="3795101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B735C4"/>
                    </a:solidFill>
                    <a:latin typeface="Aptos" panose="02110004020202020204"/>
                  </a:rPr>
                  <a:t>ASP.NET MVC app</a:t>
                </a:r>
                <a:endParaRPr kumimoji="0" lang="en-GB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6AD78F8-F6A3-7990-5EC5-72A1E91EC564}"/>
                  </a:ext>
                </a:extLst>
              </p:cNvPr>
              <p:cNvSpPr/>
              <p:nvPr/>
            </p:nvSpPr>
            <p:spPr>
              <a:xfrm>
                <a:off x="5204538" y="2780024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UI Endpoints</a:t>
                </a: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C0438C62-D85E-B3DC-40E6-8F89F71CFBF0}"/>
                  </a:ext>
                </a:extLst>
              </p:cNvPr>
              <p:cNvSpPr/>
              <p:nvPr/>
            </p:nvSpPr>
            <p:spPr>
              <a:xfrm>
                <a:off x="5204537" y="3429000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Business Logic</a:t>
                </a: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666E650E-6F15-3B53-AA7A-105E8B888B67}"/>
                  </a:ext>
                </a:extLst>
              </p:cNvPr>
              <p:cNvSpPr/>
              <p:nvPr/>
            </p:nvSpPr>
            <p:spPr>
              <a:xfrm>
                <a:off x="5204536" y="4077976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Data Access Logic</a:t>
                </a:r>
              </a:p>
            </p:txBody>
          </p:sp>
          <p:sp>
            <p:nvSpPr>
              <p:cNvPr id="59" name="Flowchart: Document 58">
                <a:extLst>
                  <a:ext uri="{FF2B5EF4-FFF2-40B4-BE49-F238E27FC236}">
                    <a16:creationId xmlns:a16="http://schemas.microsoft.com/office/drawing/2014/main" id="{35AD9ECF-9B03-F019-85F4-6388796CC42D}"/>
                  </a:ext>
                </a:extLst>
              </p:cNvPr>
              <p:cNvSpPr/>
              <p:nvPr/>
            </p:nvSpPr>
            <p:spPr>
              <a:xfrm>
                <a:off x="6169007" y="4809067"/>
                <a:ext cx="807526" cy="764419"/>
              </a:xfrm>
              <a:prstGeom prst="flowChartDocument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Log file</a:t>
                </a:r>
              </a:p>
            </p:txBody>
          </p: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3C9A7C9-EF7C-4431-EC9F-684F785B9631}"/>
                </a:ext>
              </a:extLst>
            </p:cNvPr>
            <p:cNvSpPr/>
            <p:nvPr/>
          </p:nvSpPr>
          <p:spPr>
            <a:xfrm>
              <a:off x="3736718" y="23663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Monolithic App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(scaled out)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FC731FB-78FB-9196-FF5E-F9F1DAF08DDF}"/>
                </a:ext>
              </a:extLst>
            </p:cNvPr>
            <p:cNvGrpSpPr/>
            <p:nvPr/>
          </p:nvGrpSpPr>
          <p:grpSpPr>
            <a:xfrm>
              <a:off x="674292" y="1642917"/>
              <a:ext cx="2988745" cy="3795101"/>
              <a:chOff x="4601627" y="1918689"/>
              <a:chExt cx="2988745" cy="379510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BC99D2E-059E-B35C-C2AE-D3D853E57A4A}"/>
                  </a:ext>
                </a:extLst>
              </p:cNvPr>
              <p:cNvSpPr/>
              <p:nvPr/>
            </p:nvSpPr>
            <p:spPr>
              <a:xfrm>
                <a:off x="4601627" y="1918689"/>
                <a:ext cx="2988745" cy="3795101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B735C4"/>
                    </a:solidFill>
                    <a:latin typeface="Aptos" panose="02110004020202020204"/>
                  </a:rPr>
                  <a:t>ASP.NET MVC app</a:t>
                </a:r>
                <a:endParaRPr kumimoji="0" lang="en-GB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07DA07C-2120-A09E-25B4-17ACA35B6112}"/>
                  </a:ext>
                </a:extLst>
              </p:cNvPr>
              <p:cNvSpPr/>
              <p:nvPr/>
            </p:nvSpPr>
            <p:spPr>
              <a:xfrm>
                <a:off x="5204538" y="2780024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UI Endpoints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D15ADF6-0354-4B7E-56E1-8F07EFA508B2}"/>
                  </a:ext>
                </a:extLst>
              </p:cNvPr>
              <p:cNvSpPr/>
              <p:nvPr/>
            </p:nvSpPr>
            <p:spPr>
              <a:xfrm>
                <a:off x="5204537" y="3429000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Business Logic</a:t>
                </a: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840C4A8-82B6-2DCF-35E8-3096E2F1AA84}"/>
                  </a:ext>
                </a:extLst>
              </p:cNvPr>
              <p:cNvSpPr/>
              <p:nvPr/>
            </p:nvSpPr>
            <p:spPr>
              <a:xfrm>
                <a:off x="5204536" y="4077976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Data Access Logic</a:t>
                </a:r>
              </a:p>
            </p:txBody>
          </p:sp>
          <p:sp>
            <p:nvSpPr>
              <p:cNvPr id="8" name="Flowchart: Document 7">
                <a:extLst>
                  <a:ext uri="{FF2B5EF4-FFF2-40B4-BE49-F238E27FC236}">
                    <a16:creationId xmlns:a16="http://schemas.microsoft.com/office/drawing/2014/main" id="{C592A223-3808-12B2-D491-1CCC0AD71421}"/>
                  </a:ext>
                </a:extLst>
              </p:cNvPr>
              <p:cNvSpPr/>
              <p:nvPr/>
            </p:nvSpPr>
            <p:spPr>
              <a:xfrm>
                <a:off x="6169007" y="4809067"/>
                <a:ext cx="807526" cy="764419"/>
              </a:xfrm>
              <a:prstGeom prst="flowChartDocument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Log file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AB3DEB-70EB-B996-B640-07C21D9F9A7A}"/>
                </a:ext>
              </a:extLst>
            </p:cNvPr>
            <p:cNvGrpSpPr/>
            <p:nvPr/>
          </p:nvGrpSpPr>
          <p:grpSpPr>
            <a:xfrm>
              <a:off x="7261382" y="1642917"/>
              <a:ext cx="2988745" cy="3795101"/>
              <a:chOff x="4601627" y="1918689"/>
              <a:chExt cx="2988745" cy="379510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CA1A5E3-BCF7-77F4-D594-0DB020540561}"/>
                  </a:ext>
                </a:extLst>
              </p:cNvPr>
              <p:cNvSpPr/>
              <p:nvPr/>
            </p:nvSpPr>
            <p:spPr>
              <a:xfrm>
                <a:off x="4601627" y="1918689"/>
                <a:ext cx="2988745" cy="3795101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B735C4"/>
                    </a:solidFill>
                    <a:latin typeface="Aptos" panose="02110004020202020204"/>
                  </a:rPr>
                  <a:t>ASP.NET MVC app</a:t>
                </a:r>
                <a:endParaRPr kumimoji="0" lang="en-GB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9B04B42-1115-2EE0-9A66-03DA4ED94743}"/>
                  </a:ext>
                </a:extLst>
              </p:cNvPr>
              <p:cNvSpPr/>
              <p:nvPr/>
            </p:nvSpPr>
            <p:spPr>
              <a:xfrm>
                <a:off x="5204538" y="2780024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UI Endpoints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55F5F73-7F56-A0CD-B1A4-CE78966894B6}"/>
                  </a:ext>
                </a:extLst>
              </p:cNvPr>
              <p:cNvSpPr/>
              <p:nvPr/>
            </p:nvSpPr>
            <p:spPr>
              <a:xfrm>
                <a:off x="5204537" y="3429000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Business Logic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C2F97316-5983-86E9-A748-43A554CDCDF6}"/>
                  </a:ext>
                </a:extLst>
              </p:cNvPr>
              <p:cNvSpPr/>
              <p:nvPr/>
            </p:nvSpPr>
            <p:spPr>
              <a:xfrm>
                <a:off x="5204536" y="4077976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Data Access Logic</a:t>
                </a:r>
              </a:p>
            </p:txBody>
          </p:sp>
          <p:sp>
            <p:nvSpPr>
              <p:cNvPr id="14" name="Flowchart: Document 13">
                <a:extLst>
                  <a:ext uri="{FF2B5EF4-FFF2-40B4-BE49-F238E27FC236}">
                    <a16:creationId xmlns:a16="http://schemas.microsoft.com/office/drawing/2014/main" id="{3996BE42-EFE8-926B-E71F-67F180A9D14D}"/>
                  </a:ext>
                </a:extLst>
              </p:cNvPr>
              <p:cNvSpPr/>
              <p:nvPr/>
            </p:nvSpPr>
            <p:spPr>
              <a:xfrm>
                <a:off x="6169007" y="4809067"/>
                <a:ext cx="807526" cy="764419"/>
              </a:xfrm>
              <a:prstGeom prst="flowChartDocument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Log file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899536-EA3E-D273-9DD7-CDC66EAF2AF3}"/>
                </a:ext>
              </a:extLst>
            </p:cNvPr>
            <p:cNvSpPr txBox="1"/>
            <p:nvPr/>
          </p:nvSpPr>
          <p:spPr>
            <a:xfrm>
              <a:off x="674292" y="1304363"/>
              <a:ext cx="7841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Node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DA4E8A-E35A-E469-75F4-D9AC32C0A842}"/>
                </a:ext>
              </a:extLst>
            </p:cNvPr>
            <p:cNvSpPr txBox="1"/>
            <p:nvPr/>
          </p:nvSpPr>
          <p:spPr>
            <a:xfrm>
              <a:off x="3967837" y="1304363"/>
              <a:ext cx="7841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Node 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42E28B-B64F-67A9-E030-1D6A43192CBE}"/>
                </a:ext>
              </a:extLst>
            </p:cNvPr>
            <p:cNvSpPr txBox="1"/>
            <p:nvPr/>
          </p:nvSpPr>
          <p:spPr>
            <a:xfrm>
              <a:off x="7261382" y="1303156"/>
              <a:ext cx="7841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Node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932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26B2369-689A-84EE-6B0D-8B8FA3D05FE9}"/>
              </a:ext>
            </a:extLst>
          </p:cNvPr>
          <p:cNvGrpSpPr/>
          <p:nvPr/>
        </p:nvGrpSpPr>
        <p:grpSpPr>
          <a:xfrm>
            <a:off x="853213" y="536028"/>
            <a:ext cx="10433525" cy="6186419"/>
            <a:chOff x="853213" y="536028"/>
            <a:chExt cx="10433525" cy="6186419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3ACA96D1-5198-59AB-DF3C-F6A0D0E119A8}"/>
                </a:ext>
              </a:extLst>
            </p:cNvPr>
            <p:cNvSpPr/>
            <p:nvPr/>
          </p:nvSpPr>
          <p:spPr>
            <a:xfrm>
              <a:off x="3974738" y="2155729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8ED5BFC-47EB-C65D-53B8-FAFE26BD0076}"/>
                </a:ext>
              </a:extLst>
            </p:cNvPr>
            <p:cNvSpPr/>
            <p:nvPr/>
          </p:nvSpPr>
          <p:spPr>
            <a:xfrm>
              <a:off x="3974738" y="3673436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B5A107A-BD5D-3430-B097-57B49E8EADC5}"/>
                </a:ext>
              </a:extLst>
            </p:cNvPr>
            <p:cNvSpPr/>
            <p:nvPr/>
          </p:nvSpPr>
          <p:spPr>
            <a:xfrm>
              <a:off x="6745465" y="2366758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Order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92B01158-26D2-A5FB-3871-C6031CFA6FD6}"/>
                </a:ext>
              </a:extLst>
            </p:cNvPr>
            <p:cNvSpPr/>
            <p:nvPr/>
          </p:nvSpPr>
          <p:spPr>
            <a:xfrm>
              <a:off x="6745465" y="3366025"/>
              <a:ext cx="2988745" cy="833683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Payment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AD34355F-007C-3538-4D7C-5823112ACD8B}"/>
                </a:ext>
              </a:extLst>
            </p:cNvPr>
            <p:cNvSpPr/>
            <p:nvPr/>
          </p:nvSpPr>
          <p:spPr>
            <a:xfrm>
              <a:off x="6745465" y="4345775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Reporting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E522578-EE82-F2A0-1215-614AA0E52682}"/>
                </a:ext>
              </a:extLst>
            </p:cNvPr>
            <p:cNvSpPr/>
            <p:nvPr/>
          </p:nvSpPr>
          <p:spPr>
            <a:xfrm>
              <a:off x="6745465" y="1368012"/>
              <a:ext cx="2988745" cy="85267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Customer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06820" y="3520114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06820" y="2052276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13160" y="1709256"/>
              <a:ext cx="1678198" cy="3579656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398258" y="1555367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Client Apps</a:t>
              </a: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94299" y="2346234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78524" y="3923778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82449" y="2052276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587702" y="3657301"/>
              <a:ext cx="7484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Browser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40076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Modular Monolith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956831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6381452" y="536028"/>
              <a:ext cx="113685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App hosting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B4A7B8D-D1CF-B84D-F804-72BBC74B3750}"/>
                </a:ext>
              </a:extLst>
            </p:cNvPr>
            <p:cNvSpPr/>
            <p:nvPr/>
          </p:nvSpPr>
          <p:spPr>
            <a:xfrm>
              <a:off x="6745465" y="5345040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Data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 flipV="1">
              <a:off x="2192028" y="4171638"/>
              <a:ext cx="1967661" cy="332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A6FE143-9B3E-5B35-5393-18BEC82D76DD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 flipV="1">
              <a:off x="2110217" y="2680811"/>
              <a:ext cx="2049472" cy="555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5B41FD5-6A93-373E-ABB3-B9B011965419}"/>
                </a:ext>
              </a:extLst>
            </p:cNvPr>
            <p:cNvSpPr/>
            <p:nvPr/>
          </p:nvSpPr>
          <p:spPr>
            <a:xfrm>
              <a:off x="4159689" y="2426558"/>
              <a:ext cx="1315017" cy="508505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Mobile API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CFFB604-222A-D3CD-81CF-D722068D6A06}"/>
                </a:ext>
              </a:extLst>
            </p:cNvPr>
            <p:cNvSpPr/>
            <p:nvPr/>
          </p:nvSpPr>
          <p:spPr>
            <a:xfrm>
              <a:off x="4159689" y="3917838"/>
              <a:ext cx="1315017" cy="507600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Web App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F285D35-B06D-9B9E-C256-8724A66E20F6}"/>
                </a:ext>
              </a:extLst>
            </p:cNvPr>
            <p:cNvSpPr/>
            <p:nvPr/>
          </p:nvSpPr>
          <p:spPr>
            <a:xfrm>
              <a:off x="6288189" y="1117100"/>
              <a:ext cx="3972889" cy="5486400"/>
            </a:xfrm>
            <a:prstGeom prst="roundRect">
              <a:avLst>
                <a:gd name="adj" fmla="val 2948"/>
              </a:avLst>
            </a:prstGeom>
            <a:noFill/>
            <a:ln>
              <a:solidFill>
                <a:srgbClr val="391E9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13D8A19-94B0-CEFE-46DF-FB5F1AD36BB1}"/>
                </a:ext>
              </a:extLst>
            </p:cNvPr>
            <p:cNvSpPr txBox="1"/>
            <p:nvPr/>
          </p:nvSpPr>
          <p:spPr>
            <a:xfrm>
              <a:off x="7902027" y="934779"/>
              <a:ext cx="51007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App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01B78BE-C3E2-4023-31C2-20A46FB92060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>
              <a:off x="5474706" y="2680811"/>
              <a:ext cx="813483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07E8B0C-772D-0DD8-695C-A435C2AD1A58}"/>
                </a:ext>
              </a:extLst>
            </p:cNvPr>
            <p:cNvCxnSpPr>
              <a:cxnSpLocks/>
              <a:stCxn id="51" idx="3"/>
            </p:cNvCxnSpPr>
            <p:nvPr/>
          </p:nvCxnSpPr>
          <p:spPr>
            <a:xfrm>
              <a:off x="5474706" y="4171638"/>
              <a:ext cx="813483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8799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F97AAA05-5A11-9B1E-60E6-9FF9B63A84B4}"/>
              </a:ext>
            </a:extLst>
          </p:cNvPr>
          <p:cNvGrpSpPr/>
          <p:nvPr/>
        </p:nvGrpSpPr>
        <p:grpSpPr>
          <a:xfrm>
            <a:off x="720876" y="285448"/>
            <a:ext cx="10364367" cy="6572552"/>
            <a:chOff x="720876" y="285448"/>
            <a:chExt cx="10364367" cy="657255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F6A6A74-C163-D10C-C896-402FE95EE3D6}"/>
                </a:ext>
              </a:extLst>
            </p:cNvPr>
            <p:cNvSpPr/>
            <p:nvPr/>
          </p:nvSpPr>
          <p:spPr>
            <a:xfrm>
              <a:off x="720876" y="285448"/>
              <a:ext cx="10364367" cy="65725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3AF4FDF-6DEB-D09C-7FBF-7E1C8CC71B14}"/>
                </a:ext>
              </a:extLst>
            </p:cNvPr>
            <p:cNvSpPr/>
            <p:nvPr/>
          </p:nvSpPr>
          <p:spPr>
            <a:xfrm>
              <a:off x="1428801" y="4246112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20D6D07-30B8-3B54-1CB3-C5789BC90438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409774-4D18-4A84-7A2E-686B66D2ECA0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9" name="Graphic 19" descr="Browser window with solid fill">
              <a:extLst>
                <a:ext uri="{FF2B5EF4-FFF2-40B4-BE49-F238E27FC236}">
                  <a16:creationId xmlns:a16="http://schemas.microsoft.com/office/drawing/2014/main" id="{87CB88EA-ECA6-43F0-8529-1EA9FFC02265}"/>
                </a:ext>
              </a:extLst>
            </p:cNvPr>
            <p:cNvSpPr/>
            <p:nvPr/>
          </p:nvSpPr>
          <p:spPr>
            <a:xfrm>
              <a:off x="1678444" y="4608890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F06720A-C295-1A2D-0E84-A2FBA1C6553B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1" name="Graphic 8" descr="A smartphone">
              <a:extLst>
                <a:ext uri="{FF2B5EF4-FFF2-40B4-BE49-F238E27FC236}">
                  <a16:creationId xmlns:a16="http://schemas.microsoft.com/office/drawing/2014/main" id="{E36408F6-539F-A54A-7D27-EFDE12FB28ED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B0BB92B-F54B-6A55-A333-3DA6EE2C29FF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60" name="Graphic 8" descr="A smartphone">
                <a:extLst>
                  <a:ext uri="{FF2B5EF4-FFF2-40B4-BE49-F238E27FC236}">
                    <a16:creationId xmlns:a16="http://schemas.microsoft.com/office/drawing/2014/main" id="{324126BA-370E-178F-7190-D9AE6DCC753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F7554604-400C-B927-2239-14C5FEA39A2A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366F7F3C-983C-72DB-62C6-AD48CF4E56EC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622F6D88-273D-0DE5-8177-3CA7071C3FB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0CCD05-DDB4-0C2A-A566-B8CC71E48A8E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892F00-403F-BC52-78DD-358EE832160A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F32DD4-20E6-252C-8010-1DE747043435}"/>
                </a:ext>
              </a:extLst>
            </p:cNvPr>
            <p:cNvSpPr txBox="1"/>
            <p:nvPr/>
          </p:nvSpPr>
          <p:spPr>
            <a:xfrm>
              <a:off x="1374750" y="4307010"/>
              <a:ext cx="1154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SPA Web App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E6C105A-EC20-EF64-3B46-65C147150D96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Local log file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per service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0D02D19-EFDF-70CD-84F9-8EE8E4531E14}"/>
                </a:ext>
              </a:extLst>
            </p:cNvPr>
            <p:cNvSpPr/>
            <p:nvPr/>
          </p:nvSpPr>
          <p:spPr>
            <a:xfrm>
              <a:off x="3329907" y="687706"/>
              <a:ext cx="7565483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43CEAE-BA78-1C80-A4A1-79C0A1D15744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8E90273-663C-DDD2-A15B-69A02EE00FCD}"/>
                </a:ext>
              </a:extLst>
            </p:cNvPr>
            <p:cNvCxnSpPr>
              <a:cxnSpLocks/>
              <a:stCxn id="6" idx="3"/>
              <a:endCxn id="79" idx="1"/>
            </p:cNvCxnSpPr>
            <p:nvPr/>
          </p:nvCxnSpPr>
          <p:spPr>
            <a:xfrm flipV="1">
              <a:off x="2459372" y="4192610"/>
              <a:ext cx="1912216" cy="52593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B46632B-B16E-C1DD-DCF8-2B65845D476E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 flipV="1">
              <a:off x="6623353" y="2663755"/>
              <a:ext cx="363455" cy="153312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DE6A976-4EB4-9B06-9137-AF371D235139}"/>
                </a:ext>
              </a:extLst>
            </p:cNvPr>
            <p:cNvCxnSpPr>
              <a:cxnSpLocks/>
              <a:stCxn id="10" idx="3"/>
              <a:endCxn id="79" idx="1"/>
            </p:cNvCxnSpPr>
            <p:nvPr/>
          </p:nvCxnSpPr>
          <p:spPr>
            <a:xfrm>
              <a:off x="2460229" y="3347563"/>
              <a:ext cx="1911359" cy="84504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F1CEADD-95C2-5905-7EF7-F8593867619B}"/>
                </a:ext>
              </a:extLst>
            </p:cNvPr>
            <p:cNvCxnSpPr>
              <a:cxnSpLocks/>
            </p:cNvCxnSpPr>
            <p:nvPr/>
          </p:nvCxnSpPr>
          <p:spPr>
            <a:xfrm>
              <a:off x="6623353" y="4196884"/>
              <a:ext cx="363457" cy="153312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AED25D4-A1A1-3E0E-4F55-AF87A8A6BA00}"/>
                </a:ext>
              </a:extLst>
            </p:cNvPr>
            <p:cNvCxnSpPr>
              <a:cxnSpLocks/>
            </p:cNvCxnSpPr>
            <p:nvPr/>
          </p:nvCxnSpPr>
          <p:spPr>
            <a:xfrm>
              <a:off x="6623353" y="4196884"/>
              <a:ext cx="363456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E84D42E-0938-39FA-944E-91123FCDC82C}"/>
                </a:ext>
              </a:extLst>
            </p:cNvPr>
            <p:cNvCxnSpPr>
              <a:cxnSpLocks/>
              <a:stCxn id="27" idx="3"/>
              <a:endCxn id="79" idx="1"/>
            </p:cNvCxnSpPr>
            <p:nvPr/>
          </p:nvCxnSpPr>
          <p:spPr>
            <a:xfrm flipV="1">
              <a:off x="2453642" y="4192610"/>
              <a:ext cx="1917946" cy="1804592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F80034A-D30A-1AB8-249D-892215784340}"/>
                </a:ext>
              </a:extLst>
            </p:cNvPr>
            <p:cNvSpPr/>
            <p:nvPr/>
          </p:nvSpPr>
          <p:spPr>
            <a:xfrm>
              <a:off x="1423071" y="5524765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Graphic 19" descr="Browser window with solid fill">
              <a:extLst>
                <a:ext uri="{FF2B5EF4-FFF2-40B4-BE49-F238E27FC236}">
                  <a16:creationId xmlns:a16="http://schemas.microsoft.com/office/drawing/2014/main" id="{2D7BC2A1-CD81-EC8B-485F-759F9209F725}"/>
                </a:ext>
              </a:extLst>
            </p:cNvPr>
            <p:cNvSpPr/>
            <p:nvPr/>
          </p:nvSpPr>
          <p:spPr>
            <a:xfrm>
              <a:off x="1676187" y="5879221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B46708-598D-A62B-B37A-A3FF8475DE5D}"/>
                </a:ext>
              </a:extLst>
            </p:cNvPr>
            <p:cNvSpPr txBox="1"/>
            <p:nvPr/>
          </p:nvSpPr>
          <p:spPr>
            <a:xfrm>
              <a:off x="1531866" y="5592864"/>
              <a:ext cx="812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Web App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D1105B6-8267-9F60-7275-43F7ABF27C9A}"/>
                </a:ext>
              </a:extLst>
            </p:cNvPr>
            <p:cNvGrpSpPr/>
            <p:nvPr/>
          </p:nvGrpSpPr>
          <p:grpSpPr>
            <a:xfrm>
              <a:off x="6986808" y="2000937"/>
              <a:ext cx="3511859" cy="1325635"/>
              <a:chOff x="6986808" y="2000937"/>
              <a:chExt cx="3511859" cy="1325635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71FD3FED-01DD-A0E0-D4E9-85A623505243}"/>
                  </a:ext>
                </a:extLst>
              </p:cNvPr>
              <p:cNvSpPr/>
              <p:nvPr/>
            </p:nvSpPr>
            <p:spPr>
              <a:xfrm>
                <a:off x="6986808" y="2000937"/>
                <a:ext cx="3511859" cy="1325635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1</a:t>
                </a: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3FB1CB9B-8DE2-45F5-B71A-9F459A3D32BD}"/>
                  </a:ext>
                </a:extLst>
              </p:cNvPr>
              <p:cNvSpPr/>
              <p:nvPr/>
            </p:nvSpPr>
            <p:spPr>
              <a:xfrm>
                <a:off x="7121287" y="2492726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C03A9565-F54B-CE7D-1E7D-022A0E7D4814}"/>
                  </a:ext>
                </a:extLst>
              </p:cNvPr>
              <p:cNvCxnSpPr>
                <a:stCxn id="52" idx="3"/>
              </p:cNvCxnSpPr>
              <p:nvPr/>
            </p:nvCxnSpPr>
            <p:spPr>
              <a:xfrm flipV="1">
                <a:off x="8984962" y="2731971"/>
                <a:ext cx="491794" cy="2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Flowchart: Document 64">
                <a:extLst>
                  <a:ext uri="{FF2B5EF4-FFF2-40B4-BE49-F238E27FC236}">
                    <a16:creationId xmlns:a16="http://schemas.microsoft.com/office/drawing/2014/main" id="{5F1B4365-0185-4094-F1A9-6A02E18115FC}"/>
                  </a:ext>
                </a:extLst>
              </p:cNvPr>
              <p:cNvSpPr/>
              <p:nvPr/>
            </p:nvSpPr>
            <p:spPr>
              <a:xfrm>
                <a:off x="9476756" y="2395335"/>
                <a:ext cx="807526" cy="764419"/>
              </a:xfrm>
              <a:prstGeom prst="flowChartDocument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Log file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606F718-11D9-53BE-4F14-ACF16AF99964}"/>
                </a:ext>
              </a:extLst>
            </p:cNvPr>
            <p:cNvGrpSpPr/>
            <p:nvPr/>
          </p:nvGrpSpPr>
          <p:grpSpPr>
            <a:xfrm>
              <a:off x="6986808" y="3532029"/>
              <a:ext cx="3511859" cy="1325635"/>
              <a:chOff x="6986808" y="2000937"/>
              <a:chExt cx="3511859" cy="1325635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DFB81145-B4D8-6208-695C-6F38F6553682}"/>
                  </a:ext>
                </a:extLst>
              </p:cNvPr>
              <p:cNvSpPr/>
              <p:nvPr/>
            </p:nvSpPr>
            <p:spPr>
              <a:xfrm>
                <a:off x="6986808" y="2000937"/>
                <a:ext cx="3511859" cy="1325635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2</a:t>
                </a: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69B96D7-B1F9-56BC-8F85-51148C46440D}"/>
                  </a:ext>
                </a:extLst>
              </p:cNvPr>
              <p:cNvSpPr/>
              <p:nvPr/>
            </p:nvSpPr>
            <p:spPr>
              <a:xfrm>
                <a:off x="7121287" y="2492726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F23C9023-FB34-166B-426A-7192CA977E33}"/>
                  </a:ext>
                </a:extLst>
              </p:cNvPr>
              <p:cNvCxnSpPr>
                <a:stCxn id="70" idx="3"/>
              </p:cNvCxnSpPr>
              <p:nvPr/>
            </p:nvCxnSpPr>
            <p:spPr>
              <a:xfrm flipV="1">
                <a:off x="8984962" y="2731971"/>
                <a:ext cx="491794" cy="2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Flowchart: Document 71">
                <a:extLst>
                  <a:ext uri="{FF2B5EF4-FFF2-40B4-BE49-F238E27FC236}">
                    <a16:creationId xmlns:a16="http://schemas.microsoft.com/office/drawing/2014/main" id="{36E338BE-9BD5-C60F-6F87-51B09B9488BC}"/>
                  </a:ext>
                </a:extLst>
              </p:cNvPr>
              <p:cNvSpPr/>
              <p:nvPr/>
            </p:nvSpPr>
            <p:spPr>
              <a:xfrm>
                <a:off x="9476756" y="2395335"/>
                <a:ext cx="807526" cy="764419"/>
              </a:xfrm>
              <a:prstGeom prst="flowChartDocument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Log file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A9917ED-7BD5-F852-9DA1-E0335D169E17}"/>
                </a:ext>
              </a:extLst>
            </p:cNvPr>
            <p:cNvGrpSpPr/>
            <p:nvPr/>
          </p:nvGrpSpPr>
          <p:grpSpPr>
            <a:xfrm>
              <a:off x="6986807" y="5059884"/>
              <a:ext cx="3511859" cy="1325635"/>
              <a:chOff x="6986808" y="2000937"/>
              <a:chExt cx="3511859" cy="1325635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1DEFE57D-ECBC-0B63-A7C2-65CBC774AE06}"/>
                  </a:ext>
                </a:extLst>
              </p:cNvPr>
              <p:cNvSpPr/>
              <p:nvPr/>
            </p:nvSpPr>
            <p:spPr>
              <a:xfrm>
                <a:off x="6986808" y="2000937"/>
                <a:ext cx="3511859" cy="1325635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3</a:t>
                </a: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4CD5D949-EF44-4ADC-4553-DC6DC8F1A883}"/>
                  </a:ext>
                </a:extLst>
              </p:cNvPr>
              <p:cNvSpPr/>
              <p:nvPr/>
            </p:nvSpPr>
            <p:spPr>
              <a:xfrm>
                <a:off x="7121287" y="2492726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9011B714-0EA2-83F1-9E94-B0A47185E906}"/>
                  </a:ext>
                </a:extLst>
              </p:cNvPr>
              <p:cNvCxnSpPr>
                <a:stCxn id="75" idx="3"/>
              </p:cNvCxnSpPr>
              <p:nvPr/>
            </p:nvCxnSpPr>
            <p:spPr>
              <a:xfrm flipV="1">
                <a:off x="8984962" y="2731971"/>
                <a:ext cx="491794" cy="2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Flowchart: Document 76">
                <a:extLst>
                  <a:ext uri="{FF2B5EF4-FFF2-40B4-BE49-F238E27FC236}">
                    <a16:creationId xmlns:a16="http://schemas.microsoft.com/office/drawing/2014/main" id="{F0B60E08-984F-CB0B-42B2-E7B1EE2C1BA6}"/>
                  </a:ext>
                </a:extLst>
              </p:cNvPr>
              <p:cNvSpPr/>
              <p:nvPr/>
            </p:nvSpPr>
            <p:spPr>
              <a:xfrm>
                <a:off x="9476756" y="2395335"/>
                <a:ext cx="807526" cy="764419"/>
              </a:xfrm>
              <a:prstGeom prst="flowChartDocument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Log file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F9306D3-06A1-CA4D-281F-F54BA2596555}"/>
                </a:ext>
              </a:extLst>
            </p:cNvPr>
            <p:cNvGrpSpPr/>
            <p:nvPr/>
          </p:nvGrpSpPr>
          <p:grpSpPr>
            <a:xfrm>
              <a:off x="4371588" y="3146988"/>
              <a:ext cx="2225011" cy="2091244"/>
              <a:chOff x="8364186" y="3632919"/>
              <a:chExt cx="2225011" cy="2091244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7D896A3A-D445-2474-F257-245BB66E84EE}"/>
                  </a:ext>
                </a:extLst>
              </p:cNvPr>
              <p:cNvSpPr/>
              <p:nvPr/>
            </p:nvSpPr>
            <p:spPr>
              <a:xfrm>
                <a:off x="8364186" y="3632919"/>
                <a:ext cx="2225011" cy="2091244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UI Service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2" name="Flowchart: Document 81">
                <a:extLst>
                  <a:ext uri="{FF2B5EF4-FFF2-40B4-BE49-F238E27FC236}">
                    <a16:creationId xmlns:a16="http://schemas.microsoft.com/office/drawing/2014/main" id="{76D0638D-F5AC-DED8-F4F3-A7385E7FE3F3}"/>
                  </a:ext>
                </a:extLst>
              </p:cNvPr>
              <p:cNvSpPr/>
              <p:nvPr/>
            </p:nvSpPr>
            <p:spPr>
              <a:xfrm>
                <a:off x="9078659" y="4818663"/>
                <a:ext cx="807526" cy="764419"/>
              </a:xfrm>
              <a:prstGeom prst="flowChartDocument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Log file</a:t>
                </a:r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AD12A0B7-065F-E071-B9A6-E32BC2034134}"/>
                  </a:ext>
                </a:extLst>
              </p:cNvPr>
              <p:cNvSpPr/>
              <p:nvPr/>
            </p:nvSpPr>
            <p:spPr>
              <a:xfrm>
                <a:off x="8543452" y="4144947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BB69C44-7C61-A3A4-D214-C5D3DBEC3A23}"/>
                </a:ext>
              </a:extLst>
            </p:cNvPr>
            <p:cNvCxnSpPr>
              <a:cxnSpLocks/>
              <a:stCxn id="82" idx="0"/>
              <a:endCxn id="87" idx="2"/>
            </p:cNvCxnSpPr>
            <p:nvPr/>
          </p:nvCxnSpPr>
          <p:spPr>
            <a:xfrm flipH="1" flipV="1">
              <a:off x="5482692" y="4137508"/>
              <a:ext cx="7132" cy="19522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514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128A25EA-EA65-DEF6-C506-B655E7BB0955}"/>
              </a:ext>
            </a:extLst>
          </p:cNvPr>
          <p:cNvGrpSpPr/>
          <p:nvPr/>
        </p:nvGrpSpPr>
        <p:grpSpPr>
          <a:xfrm>
            <a:off x="720876" y="285448"/>
            <a:ext cx="10364367" cy="6572552"/>
            <a:chOff x="720876" y="285448"/>
            <a:chExt cx="10364367" cy="657255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F6A6A74-C163-D10C-C896-402FE95EE3D6}"/>
                </a:ext>
              </a:extLst>
            </p:cNvPr>
            <p:cNvSpPr/>
            <p:nvPr/>
          </p:nvSpPr>
          <p:spPr>
            <a:xfrm>
              <a:off x="720876" y="285448"/>
              <a:ext cx="10364367" cy="65725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3AF4FDF-6DEB-D09C-7FBF-7E1C8CC71B14}"/>
                </a:ext>
              </a:extLst>
            </p:cNvPr>
            <p:cNvSpPr/>
            <p:nvPr/>
          </p:nvSpPr>
          <p:spPr>
            <a:xfrm>
              <a:off x="1428801" y="4246112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20D6D07-30B8-3B54-1CB3-C5789BC90438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409774-4D18-4A84-7A2E-686B66D2ECA0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9" name="Graphic 19" descr="Browser window with solid fill">
              <a:extLst>
                <a:ext uri="{FF2B5EF4-FFF2-40B4-BE49-F238E27FC236}">
                  <a16:creationId xmlns:a16="http://schemas.microsoft.com/office/drawing/2014/main" id="{87CB88EA-ECA6-43F0-8529-1EA9FFC02265}"/>
                </a:ext>
              </a:extLst>
            </p:cNvPr>
            <p:cNvSpPr/>
            <p:nvPr/>
          </p:nvSpPr>
          <p:spPr>
            <a:xfrm>
              <a:off x="1678444" y="4608890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F06720A-C295-1A2D-0E84-A2FBA1C6553B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1" name="Graphic 8" descr="A smartphone">
              <a:extLst>
                <a:ext uri="{FF2B5EF4-FFF2-40B4-BE49-F238E27FC236}">
                  <a16:creationId xmlns:a16="http://schemas.microsoft.com/office/drawing/2014/main" id="{E36408F6-539F-A54A-7D27-EFDE12FB28ED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B0BB92B-F54B-6A55-A333-3DA6EE2C29FF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60" name="Graphic 8" descr="A smartphone">
                <a:extLst>
                  <a:ext uri="{FF2B5EF4-FFF2-40B4-BE49-F238E27FC236}">
                    <a16:creationId xmlns:a16="http://schemas.microsoft.com/office/drawing/2014/main" id="{324126BA-370E-178F-7190-D9AE6DCC753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F7554604-400C-B927-2239-14C5FEA39A2A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366F7F3C-983C-72DB-62C6-AD48CF4E56EC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622F6D88-273D-0DE5-8177-3CA7071C3FB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0CCD05-DDB4-0C2A-A566-B8CC71E48A8E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892F00-403F-BC52-78DD-358EE832160A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F32DD4-20E6-252C-8010-1DE747043435}"/>
                </a:ext>
              </a:extLst>
            </p:cNvPr>
            <p:cNvSpPr txBox="1"/>
            <p:nvPr/>
          </p:nvSpPr>
          <p:spPr>
            <a:xfrm>
              <a:off x="1374750" y="4307010"/>
              <a:ext cx="1154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SPA Web App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E6C105A-EC20-EF64-3B46-65C147150D96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Centralized logging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0D02D19-EFDF-70CD-84F9-8EE8E4531E14}"/>
                </a:ext>
              </a:extLst>
            </p:cNvPr>
            <p:cNvSpPr/>
            <p:nvPr/>
          </p:nvSpPr>
          <p:spPr>
            <a:xfrm>
              <a:off x="3329907" y="687706"/>
              <a:ext cx="7565483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43CEAE-BA78-1C80-A4A1-79C0A1D15744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8E90273-663C-DDD2-A15B-69A02EE00FCD}"/>
                </a:ext>
              </a:extLst>
            </p:cNvPr>
            <p:cNvCxnSpPr>
              <a:cxnSpLocks/>
              <a:stCxn id="6" idx="3"/>
              <a:endCxn id="79" idx="1"/>
            </p:cNvCxnSpPr>
            <p:nvPr/>
          </p:nvCxnSpPr>
          <p:spPr>
            <a:xfrm flipV="1">
              <a:off x="2459372" y="2890710"/>
              <a:ext cx="1904543" cy="182783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DE6A976-4EB4-9B06-9137-AF371D235139}"/>
                </a:ext>
              </a:extLst>
            </p:cNvPr>
            <p:cNvCxnSpPr>
              <a:cxnSpLocks/>
              <a:stCxn id="10" idx="3"/>
              <a:endCxn id="79" idx="1"/>
            </p:cNvCxnSpPr>
            <p:nvPr/>
          </p:nvCxnSpPr>
          <p:spPr>
            <a:xfrm flipV="1">
              <a:off x="2460229" y="2890710"/>
              <a:ext cx="1903686" cy="456853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E84D42E-0938-39FA-944E-91123FCDC82C}"/>
                </a:ext>
              </a:extLst>
            </p:cNvPr>
            <p:cNvCxnSpPr>
              <a:cxnSpLocks/>
              <a:stCxn id="27" idx="3"/>
              <a:endCxn id="79" idx="1"/>
            </p:cNvCxnSpPr>
            <p:nvPr/>
          </p:nvCxnSpPr>
          <p:spPr>
            <a:xfrm flipV="1">
              <a:off x="2453642" y="2890710"/>
              <a:ext cx="1910273" cy="3106492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F80034A-D30A-1AB8-249D-892215784340}"/>
                </a:ext>
              </a:extLst>
            </p:cNvPr>
            <p:cNvSpPr/>
            <p:nvPr/>
          </p:nvSpPr>
          <p:spPr>
            <a:xfrm>
              <a:off x="1423071" y="5524765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Graphic 19" descr="Browser window with solid fill">
              <a:extLst>
                <a:ext uri="{FF2B5EF4-FFF2-40B4-BE49-F238E27FC236}">
                  <a16:creationId xmlns:a16="http://schemas.microsoft.com/office/drawing/2014/main" id="{2D7BC2A1-CD81-EC8B-485F-759F9209F725}"/>
                </a:ext>
              </a:extLst>
            </p:cNvPr>
            <p:cNvSpPr/>
            <p:nvPr/>
          </p:nvSpPr>
          <p:spPr>
            <a:xfrm>
              <a:off x="1676187" y="5879221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B46708-598D-A62B-B37A-A3FF8475DE5D}"/>
                </a:ext>
              </a:extLst>
            </p:cNvPr>
            <p:cNvSpPr txBox="1"/>
            <p:nvPr/>
          </p:nvSpPr>
          <p:spPr>
            <a:xfrm>
              <a:off x="1531866" y="5592864"/>
              <a:ext cx="812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Web App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D1105B6-8267-9F60-7275-43F7ABF27C9A}"/>
                </a:ext>
              </a:extLst>
            </p:cNvPr>
            <p:cNvGrpSpPr/>
            <p:nvPr/>
          </p:nvGrpSpPr>
          <p:grpSpPr>
            <a:xfrm>
              <a:off x="6974105" y="1283009"/>
              <a:ext cx="3511859" cy="1325635"/>
              <a:chOff x="6986808" y="2000937"/>
              <a:chExt cx="3511859" cy="1325635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71FD3FED-01DD-A0E0-D4E9-85A623505243}"/>
                  </a:ext>
                </a:extLst>
              </p:cNvPr>
              <p:cNvSpPr/>
              <p:nvPr/>
            </p:nvSpPr>
            <p:spPr>
              <a:xfrm>
                <a:off x="6986808" y="2000937"/>
                <a:ext cx="3511859" cy="1325635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1</a:t>
                </a: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3FB1CB9B-8DE2-45F5-B71A-9F459A3D32BD}"/>
                  </a:ext>
                </a:extLst>
              </p:cNvPr>
              <p:cNvSpPr/>
              <p:nvPr/>
            </p:nvSpPr>
            <p:spPr>
              <a:xfrm>
                <a:off x="7121287" y="2492726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C03A9565-F54B-CE7D-1E7D-022A0E7D4814}"/>
                  </a:ext>
                </a:extLst>
              </p:cNvPr>
              <p:cNvCxnSpPr>
                <a:stCxn id="52" idx="3"/>
              </p:cNvCxnSpPr>
              <p:nvPr/>
            </p:nvCxnSpPr>
            <p:spPr>
              <a:xfrm flipV="1">
                <a:off x="8984962" y="2731971"/>
                <a:ext cx="491794" cy="2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Flowchart: Document 64">
                <a:extLst>
                  <a:ext uri="{FF2B5EF4-FFF2-40B4-BE49-F238E27FC236}">
                    <a16:creationId xmlns:a16="http://schemas.microsoft.com/office/drawing/2014/main" id="{5F1B4365-0185-4094-F1A9-6A02E18115FC}"/>
                  </a:ext>
                </a:extLst>
              </p:cNvPr>
              <p:cNvSpPr/>
              <p:nvPr/>
            </p:nvSpPr>
            <p:spPr>
              <a:xfrm>
                <a:off x="9476756" y="2395335"/>
                <a:ext cx="807526" cy="764419"/>
              </a:xfrm>
              <a:prstGeom prst="flowChartDocument">
                <a:avLst/>
              </a:prstGeom>
              <a:noFill/>
              <a:ln>
                <a:solidFill>
                  <a:srgbClr val="B735C4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rgbClr val="B735C4"/>
                    </a:solidFill>
                    <a:latin typeface="Aptos Display" panose="020B0004020202020204" pitchFamily="34" charset="0"/>
                  </a:rPr>
                  <a:t>2. Log with ID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606F718-11D9-53BE-4F14-ACF16AF99964}"/>
                </a:ext>
              </a:extLst>
            </p:cNvPr>
            <p:cNvGrpSpPr/>
            <p:nvPr/>
          </p:nvGrpSpPr>
          <p:grpSpPr>
            <a:xfrm>
              <a:off x="6974105" y="2814101"/>
              <a:ext cx="3511859" cy="1325635"/>
              <a:chOff x="6986808" y="2000937"/>
              <a:chExt cx="3511859" cy="1325635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DFB81145-B4D8-6208-695C-6F38F6553682}"/>
                  </a:ext>
                </a:extLst>
              </p:cNvPr>
              <p:cNvSpPr/>
              <p:nvPr/>
            </p:nvSpPr>
            <p:spPr>
              <a:xfrm>
                <a:off x="6986808" y="2000937"/>
                <a:ext cx="3511859" cy="1325635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2</a:t>
                </a: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69B96D7-B1F9-56BC-8F85-51148C46440D}"/>
                  </a:ext>
                </a:extLst>
              </p:cNvPr>
              <p:cNvSpPr/>
              <p:nvPr/>
            </p:nvSpPr>
            <p:spPr>
              <a:xfrm>
                <a:off x="7121287" y="2492726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F23C9023-FB34-166B-426A-7192CA977E33}"/>
                  </a:ext>
                </a:extLst>
              </p:cNvPr>
              <p:cNvCxnSpPr>
                <a:stCxn id="70" idx="3"/>
              </p:cNvCxnSpPr>
              <p:nvPr/>
            </p:nvCxnSpPr>
            <p:spPr>
              <a:xfrm flipV="1">
                <a:off x="8984962" y="2731971"/>
                <a:ext cx="491794" cy="2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Flowchart: Document 71">
                <a:extLst>
                  <a:ext uri="{FF2B5EF4-FFF2-40B4-BE49-F238E27FC236}">
                    <a16:creationId xmlns:a16="http://schemas.microsoft.com/office/drawing/2014/main" id="{36E338BE-9BD5-C60F-6F87-51B09B9488BC}"/>
                  </a:ext>
                </a:extLst>
              </p:cNvPr>
              <p:cNvSpPr/>
              <p:nvPr/>
            </p:nvSpPr>
            <p:spPr>
              <a:xfrm>
                <a:off x="9476756" y="2395335"/>
                <a:ext cx="807526" cy="764419"/>
              </a:xfrm>
              <a:prstGeom prst="flowChartDocument">
                <a:avLst/>
              </a:prstGeom>
              <a:noFill/>
              <a:ln>
                <a:solidFill>
                  <a:srgbClr val="B735C4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rgbClr val="B735C4"/>
                    </a:solidFill>
                    <a:latin typeface="Aptos Display" panose="020B0004020202020204" pitchFamily="34" charset="0"/>
                  </a:rPr>
                  <a:t>2. Log with ID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F9306D3-06A1-CA4D-281F-F54BA2596555}"/>
                </a:ext>
              </a:extLst>
            </p:cNvPr>
            <p:cNvGrpSpPr/>
            <p:nvPr/>
          </p:nvGrpSpPr>
          <p:grpSpPr>
            <a:xfrm>
              <a:off x="4363915" y="1845088"/>
              <a:ext cx="2225011" cy="2091244"/>
              <a:chOff x="8364186" y="3632919"/>
              <a:chExt cx="2225011" cy="2091244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7D896A3A-D445-2474-F257-245BB66E84EE}"/>
                  </a:ext>
                </a:extLst>
              </p:cNvPr>
              <p:cNvSpPr/>
              <p:nvPr/>
            </p:nvSpPr>
            <p:spPr>
              <a:xfrm>
                <a:off x="8364186" y="3632919"/>
                <a:ext cx="2225011" cy="2091244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UI Service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2" name="Flowchart: Document 81">
                <a:extLst>
                  <a:ext uri="{FF2B5EF4-FFF2-40B4-BE49-F238E27FC236}">
                    <a16:creationId xmlns:a16="http://schemas.microsoft.com/office/drawing/2014/main" id="{76D0638D-F5AC-DED8-F4F3-A7385E7FE3F3}"/>
                  </a:ext>
                </a:extLst>
              </p:cNvPr>
              <p:cNvSpPr/>
              <p:nvPr/>
            </p:nvSpPr>
            <p:spPr>
              <a:xfrm>
                <a:off x="9078659" y="4818663"/>
                <a:ext cx="807526" cy="764419"/>
              </a:xfrm>
              <a:prstGeom prst="flowChartDocument">
                <a:avLst/>
              </a:prstGeom>
              <a:noFill/>
              <a:ln>
                <a:solidFill>
                  <a:srgbClr val="B735C4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rgbClr val="B735C4"/>
                    </a:solidFill>
                    <a:latin typeface="Aptos Display" panose="020B0004020202020204" pitchFamily="34" charset="0"/>
                  </a:rPr>
                  <a:t>2. Log with ID</a:t>
                </a:r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AD12A0B7-065F-E071-B9A6-E32BC2034134}"/>
                  </a:ext>
                </a:extLst>
              </p:cNvPr>
              <p:cNvSpPr/>
              <p:nvPr/>
            </p:nvSpPr>
            <p:spPr>
              <a:xfrm>
                <a:off x="8543452" y="4144947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BB69C44-7C61-A3A4-D214-C5D3DBEC3A23}"/>
                </a:ext>
              </a:extLst>
            </p:cNvPr>
            <p:cNvCxnSpPr>
              <a:cxnSpLocks/>
              <a:stCxn id="82" idx="0"/>
              <a:endCxn id="87" idx="2"/>
            </p:cNvCxnSpPr>
            <p:nvPr/>
          </p:nvCxnSpPr>
          <p:spPr>
            <a:xfrm flipH="1" flipV="1">
              <a:off x="5475019" y="2835608"/>
              <a:ext cx="7132" cy="19522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571A20D1-5FA9-7E16-68D8-0DDC67514224}"/>
                </a:ext>
              </a:extLst>
            </p:cNvPr>
            <p:cNvSpPr/>
            <p:nvPr/>
          </p:nvSpPr>
          <p:spPr>
            <a:xfrm>
              <a:off x="3543030" y="988775"/>
              <a:ext cx="1246683" cy="760818"/>
            </a:xfrm>
            <a:prstGeom prst="wedgeRoundRectCallout">
              <a:avLst>
                <a:gd name="adj1" fmla="val 46329"/>
                <a:gd name="adj2" fmla="val 142624"/>
                <a:gd name="adj3" fmla="val 16667"/>
              </a:avLst>
            </a:prstGeom>
            <a:solidFill>
              <a:srgbClr val="B735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1. Generate Correlation </a:t>
              </a:r>
            </a:p>
            <a:p>
              <a:pPr algn="ctr"/>
              <a:r>
                <a:rPr lang="en-GB" sz="1400" dirty="0"/>
                <a:t>ID</a:t>
              </a:r>
            </a:p>
          </p:txBody>
        </p:sp>
        <p:sp>
          <p:nvSpPr>
            <p:cNvPr id="18" name="Flowchart: Document 17">
              <a:extLst>
                <a:ext uri="{FF2B5EF4-FFF2-40B4-BE49-F238E27FC236}">
                  <a16:creationId xmlns:a16="http://schemas.microsoft.com/office/drawing/2014/main" id="{5CF337D3-82F2-3820-4ABB-E433BD70B20D}"/>
                </a:ext>
              </a:extLst>
            </p:cNvPr>
            <p:cNvSpPr/>
            <p:nvPr/>
          </p:nvSpPr>
          <p:spPr>
            <a:xfrm>
              <a:off x="6529225" y="5055242"/>
              <a:ext cx="1298862" cy="1280176"/>
            </a:xfrm>
            <a:prstGeom prst="flowChartDocument">
              <a:avLst/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Centralized</a:t>
              </a:r>
            </a:p>
            <a:p>
              <a:pPr algn="ctr"/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Log Store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2899D7C-1911-0C19-E54F-D75DB5D6C00D}"/>
                </a:ext>
              </a:extLst>
            </p:cNvPr>
            <p:cNvCxnSpPr>
              <a:cxnSpLocks/>
              <a:stCxn id="18" idx="0"/>
              <a:endCxn id="82" idx="2"/>
            </p:cNvCxnSpPr>
            <p:nvPr/>
          </p:nvCxnSpPr>
          <p:spPr>
            <a:xfrm flipH="1" flipV="1">
              <a:off x="5482151" y="3744714"/>
              <a:ext cx="1696505" cy="1310528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97E0EB2-DA0D-B2AB-442B-09A5BF0E50FE}"/>
                </a:ext>
              </a:extLst>
            </p:cNvPr>
            <p:cNvCxnSpPr>
              <a:cxnSpLocks/>
              <a:stCxn id="18" idx="0"/>
              <a:endCxn id="65" idx="2"/>
            </p:cNvCxnSpPr>
            <p:nvPr/>
          </p:nvCxnSpPr>
          <p:spPr>
            <a:xfrm flipV="1">
              <a:off x="7178656" y="2391289"/>
              <a:ext cx="2689160" cy="2663953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AF313D4-983D-0929-2245-6AAF3201F6E3}"/>
                </a:ext>
              </a:extLst>
            </p:cNvPr>
            <p:cNvCxnSpPr>
              <a:cxnSpLocks/>
              <a:stCxn id="18" idx="0"/>
              <a:endCxn id="72" idx="2"/>
            </p:cNvCxnSpPr>
            <p:nvPr/>
          </p:nvCxnSpPr>
          <p:spPr>
            <a:xfrm flipV="1">
              <a:off x="7178656" y="3922381"/>
              <a:ext cx="2689160" cy="113286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D332F1-3F3B-F01A-C6ED-DB41861BEA3B}"/>
                </a:ext>
              </a:extLst>
            </p:cNvPr>
            <p:cNvSpPr txBox="1"/>
            <p:nvPr/>
          </p:nvSpPr>
          <p:spPr>
            <a:xfrm>
              <a:off x="6314633" y="4443956"/>
              <a:ext cx="2303259" cy="33855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3604DB"/>
                  </a:solidFill>
                  <a:latin typeface="+mj-lt"/>
                </a:rPr>
                <a:t>3. Log to centralized store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04642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FC527FB4-80C8-A0CC-444C-797E7BC01815}"/>
              </a:ext>
            </a:extLst>
          </p:cNvPr>
          <p:cNvGrpSpPr/>
          <p:nvPr/>
        </p:nvGrpSpPr>
        <p:grpSpPr>
          <a:xfrm>
            <a:off x="377372" y="426535"/>
            <a:ext cx="10203543" cy="6432248"/>
            <a:chOff x="377372" y="426535"/>
            <a:chExt cx="10203543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377372" y="426535"/>
              <a:ext cx="10203543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28801" y="4246112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78444" y="4608890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374750" y="4307010"/>
              <a:ext cx="1154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SPA Web App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Distributed cloud-native environment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009103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A8CCA1-C434-4CC5-F3DE-5E1A18DB7B1C}"/>
                </a:ext>
              </a:extLst>
            </p:cNvPr>
            <p:cNvGrpSpPr/>
            <p:nvPr/>
          </p:nvGrpSpPr>
          <p:grpSpPr>
            <a:xfrm>
              <a:off x="6986808" y="2000937"/>
              <a:ext cx="2988745" cy="1325635"/>
              <a:chOff x="6297699" y="1120031"/>
              <a:chExt cx="2988745" cy="85267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E522578-EE82-F2A0-1215-614AA0E52682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1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EAD7B9A8-6351-8BD0-6EE1-FAA91FF9D128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9" name="Graphic 47" descr="Database with solid fill">
                <a:extLst>
                  <a:ext uri="{FF2B5EF4-FFF2-40B4-BE49-F238E27FC236}">
                    <a16:creationId xmlns:a16="http://schemas.microsoft.com/office/drawing/2014/main" id="{6B65B820-E6E9-5531-B903-3E15B22EB2B6}"/>
                  </a:ext>
                </a:extLst>
              </p:cNvPr>
              <p:cNvGrpSpPr/>
              <p:nvPr/>
            </p:nvGrpSpPr>
            <p:grpSpPr>
              <a:xfrm>
                <a:off x="8787647" y="1369332"/>
                <a:ext cx="325564" cy="441834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35740BC3-503F-3FBB-4B37-6471C622E2AA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40A80A2-C83B-25D1-9795-EECC45256CE4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6A7DFFA-0DE3-E811-53B5-58AFC66633C5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909A686-606F-D18A-A795-E492AF92184F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AE2A9CD-8125-1B36-96F5-6128531DD8A7}"/>
                  </a:ext>
                </a:extLst>
              </p:cNvPr>
              <p:cNvCxnSpPr>
                <a:stCxn id="42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4E6C953-0453-85F9-281E-EC58ABA316F2}"/>
                </a:ext>
              </a:extLst>
            </p:cNvPr>
            <p:cNvGrpSpPr/>
            <p:nvPr/>
          </p:nvGrpSpPr>
          <p:grpSpPr>
            <a:xfrm>
              <a:off x="6986809" y="3534066"/>
              <a:ext cx="2988745" cy="1325635"/>
              <a:chOff x="6297699" y="2320300"/>
              <a:chExt cx="2988745" cy="85320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B5A107A-BD5D-3430-B097-57B49E8EADC5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2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3C3A69F-CE78-668E-5DE3-0FD682C75160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57" name="Graphic 47" descr="Database with solid fill">
                <a:extLst>
                  <a:ext uri="{FF2B5EF4-FFF2-40B4-BE49-F238E27FC236}">
                    <a16:creationId xmlns:a16="http://schemas.microsoft.com/office/drawing/2014/main" id="{E06AFEB6-DF17-2970-4814-E929F2D78626}"/>
                  </a:ext>
                </a:extLst>
              </p:cNvPr>
              <p:cNvGrpSpPr/>
              <p:nvPr/>
            </p:nvGrpSpPr>
            <p:grpSpPr>
              <a:xfrm>
                <a:off x="8787647" y="2553787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A5DC9C5D-B83F-87AB-ABEF-99856AF110A4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FA0BF3C-9A11-EEEB-6CD2-0685574CA08D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21D1907-2BBE-C6EF-58F5-E867C956FF02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300C6C8-D6EA-77BB-D276-6B908C573E4A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24F4329-A506-C756-DCB6-31FD12D7DC59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stCxn id="28" idx="3"/>
              <a:endCxn id="2" idx="1"/>
            </p:cNvCxnSpPr>
            <p:nvPr/>
          </p:nvCxnSpPr>
          <p:spPr>
            <a:xfrm flipV="1">
              <a:off x="2459372" y="4196884"/>
              <a:ext cx="2593006" cy="52166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A6FE143-9B3E-5B35-5393-18BEC82D76DD}"/>
                </a:ext>
              </a:extLst>
            </p:cNvPr>
            <p:cNvCxnSpPr>
              <a:cxnSpLocks/>
              <a:stCxn id="2" idx="3"/>
              <a:endCxn id="46" idx="1"/>
            </p:cNvCxnSpPr>
            <p:nvPr/>
          </p:nvCxnSpPr>
          <p:spPr>
            <a:xfrm flipV="1">
              <a:off x="6623353" y="2663755"/>
              <a:ext cx="363455" cy="153312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2505EFD-E294-B7FB-D550-479DD246580F}"/>
                </a:ext>
              </a:extLst>
            </p:cNvPr>
            <p:cNvGrpSpPr/>
            <p:nvPr/>
          </p:nvGrpSpPr>
          <p:grpSpPr>
            <a:xfrm>
              <a:off x="6986810" y="5067195"/>
              <a:ext cx="2988745" cy="1325636"/>
              <a:chOff x="6297699" y="2320300"/>
              <a:chExt cx="2988745" cy="853200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632F12C-F330-1441-0EFD-899A43FD0A6B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3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D08C8B-0DCF-E181-F3A0-42573093945D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29" name="Graphic 47" descr="Database with solid fill">
                <a:extLst>
                  <a:ext uri="{FF2B5EF4-FFF2-40B4-BE49-F238E27FC236}">
                    <a16:creationId xmlns:a16="http://schemas.microsoft.com/office/drawing/2014/main" id="{BCB07D14-4EA0-9E42-A2A4-0BC12A1D87C0}"/>
                  </a:ext>
                </a:extLst>
              </p:cNvPr>
              <p:cNvGrpSpPr/>
              <p:nvPr/>
            </p:nvGrpSpPr>
            <p:grpSpPr>
              <a:xfrm>
                <a:off x="8787647" y="2553787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DF9E157A-3431-7F27-8F97-3915F82DE8A1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FC43D05-2C08-0EBC-F77D-D3321896C87F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14A521BB-EADA-9816-AA44-19C9A4B887E1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EA8FAA7-38DB-E02B-A281-3F3F219E9C30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0AB0042C-2E6F-6527-091E-06B836769344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A908976-B041-DCEB-D83C-A042D3569B02}"/>
                </a:ext>
              </a:extLst>
            </p:cNvPr>
            <p:cNvCxnSpPr>
              <a:cxnSpLocks/>
              <a:stCxn id="27" idx="3"/>
              <a:endCxn id="2" idx="1"/>
            </p:cNvCxnSpPr>
            <p:nvPr/>
          </p:nvCxnSpPr>
          <p:spPr>
            <a:xfrm>
              <a:off x="2460229" y="3347563"/>
              <a:ext cx="2592149" cy="84932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782F4A7-15F9-F978-59F9-8515C1355F44}"/>
                </a:ext>
              </a:extLst>
            </p:cNvPr>
            <p:cNvCxnSpPr>
              <a:cxnSpLocks/>
              <a:stCxn id="2" idx="3"/>
              <a:endCxn id="9" idx="1"/>
            </p:cNvCxnSpPr>
            <p:nvPr/>
          </p:nvCxnSpPr>
          <p:spPr>
            <a:xfrm>
              <a:off x="6623353" y="4196884"/>
              <a:ext cx="363457" cy="153312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0E196D8-21A9-1E35-49DF-8680D3896A9B}"/>
                </a:ext>
              </a:extLst>
            </p:cNvPr>
            <p:cNvCxnSpPr>
              <a:cxnSpLocks/>
              <a:stCxn id="2" idx="3"/>
              <a:endCxn id="54" idx="1"/>
            </p:cNvCxnSpPr>
            <p:nvPr/>
          </p:nvCxnSpPr>
          <p:spPr>
            <a:xfrm>
              <a:off x="6623353" y="4196884"/>
              <a:ext cx="363456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16A214F-28F9-79B7-151D-530CD86B92B2}"/>
                </a:ext>
              </a:extLst>
            </p:cNvPr>
            <p:cNvCxnSpPr>
              <a:cxnSpLocks/>
              <a:stCxn id="3" idx="3"/>
              <a:endCxn id="40" idx="1"/>
            </p:cNvCxnSpPr>
            <p:nvPr/>
          </p:nvCxnSpPr>
          <p:spPr>
            <a:xfrm>
              <a:off x="2453642" y="5997202"/>
              <a:ext cx="1071885" cy="1035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6136F32-37AA-57FF-1F07-357A05F8B709}"/>
                </a:ext>
              </a:extLst>
            </p:cNvPr>
            <p:cNvSpPr/>
            <p:nvPr/>
          </p:nvSpPr>
          <p:spPr>
            <a:xfrm>
              <a:off x="5052378" y="3772972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6D1B29C-87F6-98E5-7D7C-56BADEBF77DB}"/>
                </a:ext>
              </a:extLst>
            </p:cNvPr>
            <p:cNvSpPr/>
            <p:nvPr/>
          </p:nvSpPr>
          <p:spPr>
            <a:xfrm>
              <a:off x="1423071" y="5524765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Graphic 19" descr="Browser window with solid fill">
              <a:extLst>
                <a:ext uri="{FF2B5EF4-FFF2-40B4-BE49-F238E27FC236}">
                  <a16:creationId xmlns:a16="http://schemas.microsoft.com/office/drawing/2014/main" id="{C2E8CD75-5AA9-7248-29CE-C6E3FA546C7B}"/>
                </a:ext>
              </a:extLst>
            </p:cNvPr>
            <p:cNvSpPr/>
            <p:nvPr/>
          </p:nvSpPr>
          <p:spPr>
            <a:xfrm>
              <a:off x="1676187" y="5879221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B6CE787-91EF-0A46-8CDC-245059E62D32}"/>
                </a:ext>
              </a:extLst>
            </p:cNvPr>
            <p:cNvSpPr txBox="1"/>
            <p:nvPr/>
          </p:nvSpPr>
          <p:spPr>
            <a:xfrm>
              <a:off x="1531866" y="5592864"/>
              <a:ext cx="812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Web App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4DB91FD-A35D-94F5-E202-4AF9CE63EB26}"/>
                </a:ext>
              </a:extLst>
            </p:cNvPr>
            <p:cNvSpPr/>
            <p:nvPr/>
          </p:nvSpPr>
          <p:spPr>
            <a:xfrm>
              <a:off x="3525527" y="5583641"/>
              <a:ext cx="1418063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Web app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6E25FC8-5534-B86B-6DC2-FAB29ED738B8}"/>
                </a:ext>
              </a:extLst>
            </p:cNvPr>
            <p:cNvCxnSpPr>
              <a:cxnSpLocks/>
              <a:stCxn id="40" idx="0"/>
              <a:endCxn id="2" idx="1"/>
            </p:cNvCxnSpPr>
            <p:nvPr/>
          </p:nvCxnSpPr>
          <p:spPr>
            <a:xfrm flipV="1">
              <a:off x="4234559" y="4196884"/>
              <a:ext cx="817819" cy="138675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FB1B52-2A28-0497-B7A9-05BE598C34E3}"/>
                </a:ext>
              </a:extLst>
            </p:cNvPr>
            <p:cNvSpPr txBox="1"/>
            <p:nvPr/>
          </p:nvSpPr>
          <p:spPr>
            <a:xfrm>
              <a:off x="2757198" y="3208615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A00A62-A0D9-885D-877C-46775C7692B8}"/>
                </a:ext>
              </a:extLst>
            </p:cNvPr>
            <p:cNvSpPr txBox="1"/>
            <p:nvPr/>
          </p:nvSpPr>
          <p:spPr>
            <a:xfrm>
              <a:off x="2770644" y="4284043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2299B5E-00FE-79A3-F869-88C4DDE63E5D}"/>
                </a:ext>
              </a:extLst>
            </p:cNvPr>
            <p:cNvSpPr txBox="1"/>
            <p:nvPr/>
          </p:nvSpPr>
          <p:spPr>
            <a:xfrm>
              <a:off x="2771750" y="5706976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487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04FF376-D671-C95D-D830-CB8D36542B6C}"/>
              </a:ext>
            </a:extLst>
          </p:cNvPr>
          <p:cNvGrpSpPr/>
          <p:nvPr/>
        </p:nvGrpSpPr>
        <p:grpSpPr>
          <a:xfrm>
            <a:off x="377372" y="426535"/>
            <a:ext cx="11814628" cy="6432248"/>
            <a:chOff x="377372" y="426535"/>
            <a:chExt cx="11814628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377372" y="426535"/>
              <a:ext cx="11814628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28801" y="4246112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78444" y="4608890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374750" y="4307010"/>
              <a:ext cx="1154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SPA Web App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Retry pattern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8663731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6009F80-AC59-FB8D-8AA5-63D223D35C38}"/>
                </a:ext>
              </a:extLst>
            </p:cNvPr>
            <p:cNvGrpSpPr/>
            <p:nvPr/>
          </p:nvGrpSpPr>
          <p:grpSpPr>
            <a:xfrm>
              <a:off x="9378850" y="3029210"/>
              <a:ext cx="2167732" cy="2386519"/>
              <a:chOff x="8345825" y="3070852"/>
              <a:chExt cx="2167732" cy="238651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E522578-EE82-F2A0-1215-614AA0E52682}"/>
                  </a:ext>
                </a:extLst>
              </p:cNvPr>
              <p:cNvSpPr/>
              <p:nvPr/>
            </p:nvSpPr>
            <p:spPr>
              <a:xfrm>
                <a:off x="8345825" y="3070852"/>
                <a:ext cx="2167732" cy="238651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EAD7B9A8-6351-8BD0-6EE1-FAA91FF9D128}"/>
                  </a:ext>
                </a:extLst>
              </p:cNvPr>
              <p:cNvSpPr/>
              <p:nvPr/>
            </p:nvSpPr>
            <p:spPr>
              <a:xfrm>
                <a:off x="8480303" y="3562641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9" name="Graphic 47" descr="Database with solid fill">
                <a:extLst>
                  <a:ext uri="{FF2B5EF4-FFF2-40B4-BE49-F238E27FC236}">
                    <a16:creationId xmlns:a16="http://schemas.microsoft.com/office/drawing/2014/main" id="{6B65B820-E6E9-5531-B903-3E15B22EB2B6}"/>
                  </a:ext>
                </a:extLst>
              </p:cNvPr>
              <p:cNvGrpSpPr/>
              <p:nvPr/>
            </p:nvGrpSpPr>
            <p:grpSpPr>
              <a:xfrm>
                <a:off x="9250324" y="4608890"/>
                <a:ext cx="325564" cy="686906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35740BC3-503F-3FBB-4B37-6471C622E2AA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40A80A2-C83B-25D1-9795-EECC45256CE4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6A7DFFA-0DE3-E811-53B5-58AFC66633C5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909A686-606F-D18A-A795-E492AF92184F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AE2A9CD-8125-1B36-96F5-6128531DD8A7}"/>
                  </a:ext>
                </a:extLst>
              </p:cNvPr>
              <p:cNvCxnSpPr>
                <a:cxnSpLocks/>
                <a:stCxn id="42" idx="2"/>
                <a:endCxn id="50" idx="3"/>
              </p:cNvCxnSpPr>
              <p:nvPr/>
            </p:nvCxnSpPr>
            <p:spPr>
              <a:xfrm>
                <a:off x="9412141" y="4041133"/>
                <a:ext cx="966" cy="567757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stCxn id="28" idx="3"/>
              <a:endCxn id="2" idx="1"/>
            </p:cNvCxnSpPr>
            <p:nvPr/>
          </p:nvCxnSpPr>
          <p:spPr>
            <a:xfrm flipV="1">
              <a:off x="2459372" y="4196884"/>
              <a:ext cx="2593006" cy="52166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A908976-B041-DCEB-D83C-A042D3569B02}"/>
                </a:ext>
              </a:extLst>
            </p:cNvPr>
            <p:cNvCxnSpPr>
              <a:cxnSpLocks/>
              <a:stCxn id="27" idx="3"/>
              <a:endCxn id="2" idx="1"/>
            </p:cNvCxnSpPr>
            <p:nvPr/>
          </p:nvCxnSpPr>
          <p:spPr>
            <a:xfrm>
              <a:off x="2460229" y="3347563"/>
              <a:ext cx="2592149" cy="84932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16A214F-28F9-79B7-151D-530CD86B92B2}"/>
                </a:ext>
              </a:extLst>
            </p:cNvPr>
            <p:cNvCxnSpPr>
              <a:cxnSpLocks/>
              <a:stCxn id="3" idx="3"/>
              <a:endCxn id="40" idx="1"/>
            </p:cNvCxnSpPr>
            <p:nvPr/>
          </p:nvCxnSpPr>
          <p:spPr>
            <a:xfrm>
              <a:off x="2453642" y="5997202"/>
              <a:ext cx="1071885" cy="1035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6136F32-37AA-57FF-1F07-357A05F8B709}"/>
                </a:ext>
              </a:extLst>
            </p:cNvPr>
            <p:cNvSpPr/>
            <p:nvPr/>
          </p:nvSpPr>
          <p:spPr>
            <a:xfrm>
              <a:off x="5052378" y="3772972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6D1B29C-87F6-98E5-7D7C-56BADEBF77DB}"/>
                </a:ext>
              </a:extLst>
            </p:cNvPr>
            <p:cNvSpPr/>
            <p:nvPr/>
          </p:nvSpPr>
          <p:spPr>
            <a:xfrm>
              <a:off x="1423071" y="5524765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Graphic 19" descr="Browser window with solid fill">
              <a:extLst>
                <a:ext uri="{FF2B5EF4-FFF2-40B4-BE49-F238E27FC236}">
                  <a16:creationId xmlns:a16="http://schemas.microsoft.com/office/drawing/2014/main" id="{C2E8CD75-5AA9-7248-29CE-C6E3FA546C7B}"/>
                </a:ext>
              </a:extLst>
            </p:cNvPr>
            <p:cNvSpPr/>
            <p:nvPr/>
          </p:nvSpPr>
          <p:spPr>
            <a:xfrm>
              <a:off x="1676187" y="5879221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B6CE787-91EF-0A46-8CDC-245059E62D32}"/>
                </a:ext>
              </a:extLst>
            </p:cNvPr>
            <p:cNvSpPr txBox="1"/>
            <p:nvPr/>
          </p:nvSpPr>
          <p:spPr>
            <a:xfrm>
              <a:off x="1531866" y="5592864"/>
              <a:ext cx="812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Web App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4DB91FD-A35D-94F5-E202-4AF9CE63EB26}"/>
                </a:ext>
              </a:extLst>
            </p:cNvPr>
            <p:cNvSpPr/>
            <p:nvPr/>
          </p:nvSpPr>
          <p:spPr>
            <a:xfrm>
              <a:off x="3525527" y="5583641"/>
              <a:ext cx="1418063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Web app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6E25FC8-5534-B86B-6DC2-FAB29ED738B8}"/>
                </a:ext>
              </a:extLst>
            </p:cNvPr>
            <p:cNvCxnSpPr>
              <a:cxnSpLocks/>
              <a:stCxn id="40" idx="0"/>
              <a:endCxn id="2" idx="1"/>
            </p:cNvCxnSpPr>
            <p:nvPr/>
          </p:nvCxnSpPr>
          <p:spPr>
            <a:xfrm flipV="1">
              <a:off x="4234559" y="4196884"/>
              <a:ext cx="817819" cy="138675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FB1B52-2A28-0497-B7A9-05BE598C34E3}"/>
                </a:ext>
              </a:extLst>
            </p:cNvPr>
            <p:cNvSpPr txBox="1"/>
            <p:nvPr/>
          </p:nvSpPr>
          <p:spPr>
            <a:xfrm>
              <a:off x="2757198" y="3208615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A00A62-A0D9-885D-877C-46775C7692B8}"/>
                </a:ext>
              </a:extLst>
            </p:cNvPr>
            <p:cNvSpPr txBox="1"/>
            <p:nvPr/>
          </p:nvSpPr>
          <p:spPr>
            <a:xfrm>
              <a:off x="2770644" y="4284043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2299B5E-00FE-79A3-F869-88C4DDE63E5D}"/>
                </a:ext>
              </a:extLst>
            </p:cNvPr>
            <p:cNvSpPr txBox="1"/>
            <p:nvPr/>
          </p:nvSpPr>
          <p:spPr>
            <a:xfrm>
              <a:off x="2771750" y="5706976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HTML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E92C1D1F-5980-4DAD-D8FA-08A7885FBA1A}"/>
                </a:ext>
              </a:extLst>
            </p:cNvPr>
            <p:cNvSpPr/>
            <p:nvPr/>
          </p:nvSpPr>
          <p:spPr>
            <a:xfrm>
              <a:off x="6855581" y="3046169"/>
              <a:ext cx="377371" cy="2478596"/>
            </a:xfrm>
            <a:prstGeom prst="leftBrace">
              <a:avLst/>
            </a:prstGeom>
            <a:ln>
              <a:solidFill>
                <a:srgbClr val="B735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9E65F955-1E8D-8FB5-9832-CDDAC4A40FBF}"/>
                </a:ext>
              </a:extLst>
            </p:cNvPr>
            <p:cNvSpPr/>
            <p:nvPr/>
          </p:nvSpPr>
          <p:spPr>
            <a:xfrm>
              <a:off x="8771467" y="3029209"/>
              <a:ext cx="377371" cy="2496335"/>
            </a:xfrm>
            <a:prstGeom prst="rightBrace">
              <a:avLst/>
            </a:prstGeom>
            <a:ln>
              <a:solidFill>
                <a:srgbClr val="B735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8EFA6FE-FCB6-D725-53B1-1B7EF8006FC3}"/>
                </a:ext>
              </a:extLst>
            </p:cNvPr>
            <p:cNvGrpSpPr/>
            <p:nvPr/>
          </p:nvGrpSpPr>
          <p:grpSpPr>
            <a:xfrm>
              <a:off x="7409745" y="3002951"/>
              <a:ext cx="1216579" cy="256417"/>
              <a:chOff x="7409745" y="3002951"/>
              <a:chExt cx="1216579" cy="256417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44AECC1-8370-92BB-8AD2-652DB939E420}"/>
                  </a:ext>
                </a:extLst>
              </p:cNvPr>
              <p:cNvCxnSpPr/>
              <p:nvPr/>
            </p:nvCxnSpPr>
            <p:spPr>
              <a:xfrm>
                <a:off x="7411962" y="3139924"/>
                <a:ext cx="1214362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B469B13D-D691-A929-9091-EBC3B1DDA8D4}"/>
                  </a:ext>
                </a:extLst>
              </p:cNvPr>
              <p:cNvSpPr/>
              <p:nvPr/>
            </p:nvSpPr>
            <p:spPr>
              <a:xfrm>
                <a:off x="7409745" y="3002951"/>
                <a:ext cx="309638" cy="256417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latin typeface="+mj-lt"/>
                  </a:rPr>
                  <a:t>1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8E33194-A22B-1E72-26C9-861703D0B948}"/>
                </a:ext>
              </a:extLst>
            </p:cNvPr>
            <p:cNvGrpSpPr/>
            <p:nvPr/>
          </p:nvGrpSpPr>
          <p:grpSpPr>
            <a:xfrm>
              <a:off x="7411962" y="3414533"/>
              <a:ext cx="1243389" cy="287867"/>
              <a:chOff x="7411962" y="3414533"/>
              <a:chExt cx="1243389" cy="287867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EF0F4A0E-0519-3AA6-8EDA-E8A5BEE6B9A9}"/>
                  </a:ext>
                </a:extLst>
              </p:cNvPr>
              <p:cNvCxnSpPr>
                <a:cxnSpLocks/>
                <a:stCxn id="72" idx="1"/>
              </p:cNvCxnSpPr>
              <p:nvPr/>
            </p:nvCxnSpPr>
            <p:spPr>
              <a:xfrm flipH="1">
                <a:off x="7411962" y="3558467"/>
                <a:ext cx="955522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2" name="Graphic 71" descr="No sign with solid fill">
                <a:extLst>
                  <a:ext uri="{FF2B5EF4-FFF2-40B4-BE49-F238E27FC236}">
                    <a16:creationId xmlns:a16="http://schemas.microsoft.com/office/drawing/2014/main" id="{B9DCFCFB-F8F0-3261-1FF8-9ACCA803A6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367484" y="3414533"/>
                <a:ext cx="287867" cy="287867"/>
              </a:xfrm>
              <a:prstGeom prst="rect">
                <a:avLst/>
              </a:prstGeom>
            </p:spPr>
          </p:pic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A90BCA73-2D58-AAE9-AA81-C18E26602C42}"/>
                  </a:ext>
                </a:extLst>
              </p:cNvPr>
              <p:cNvSpPr/>
              <p:nvPr/>
            </p:nvSpPr>
            <p:spPr>
              <a:xfrm>
                <a:off x="7741439" y="3431813"/>
                <a:ext cx="504400" cy="266866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latin typeface="+mj-lt"/>
                  </a:rPr>
                  <a:t>500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ACE47B6-6147-B9C6-4186-B7B96DAB4B98}"/>
                </a:ext>
              </a:extLst>
            </p:cNvPr>
            <p:cNvGrpSpPr/>
            <p:nvPr/>
          </p:nvGrpSpPr>
          <p:grpSpPr>
            <a:xfrm>
              <a:off x="7412448" y="3870148"/>
              <a:ext cx="1216579" cy="256417"/>
              <a:chOff x="7409745" y="3002951"/>
              <a:chExt cx="1216579" cy="256417"/>
            </a:xfrm>
          </p:grpSpPr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3968F53A-77C5-3E1E-837B-23E88C2AC733}"/>
                  </a:ext>
                </a:extLst>
              </p:cNvPr>
              <p:cNvCxnSpPr/>
              <p:nvPr/>
            </p:nvCxnSpPr>
            <p:spPr>
              <a:xfrm>
                <a:off x="7411962" y="3139924"/>
                <a:ext cx="1214362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B0828995-4D4D-A8FE-6A18-6A13902453C0}"/>
                  </a:ext>
                </a:extLst>
              </p:cNvPr>
              <p:cNvSpPr/>
              <p:nvPr/>
            </p:nvSpPr>
            <p:spPr>
              <a:xfrm>
                <a:off x="7409745" y="3002951"/>
                <a:ext cx="309638" cy="256417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latin typeface="+mj-lt"/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6A74BA6-EB36-5320-65F0-59F30C09F21D}"/>
                </a:ext>
              </a:extLst>
            </p:cNvPr>
            <p:cNvGrpSpPr/>
            <p:nvPr/>
          </p:nvGrpSpPr>
          <p:grpSpPr>
            <a:xfrm>
              <a:off x="7409745" y="4321023"/>
              <a:ext cx="1243389" cy="287867"/>
              <a:chOff x="7411962" y="3414533"/>
              <a:chExt cx="1243389" cy="287867"/>
            </a:xfrm>
          </p:grpSpPr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D8C5D473-942B-C47C-F17B-142D802795AA}"/>
                  </a:ext>
                </a:extLst>
              </p:cNvPr>
              <p:cNvCxnSpPr>
                <a:cxnSpLocks/>
                <a:stCxn id="83" idx="1"/>
              </p:cNvCxnSpPr>
              <p:nvPr/>
            </p:nvCxnSpPr>
            <p:spPr>
              <a:xfrm flipH="1">
                <a:off x="7411962" y="3558467"/>
                <a:ext cx="955522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3" name="Graphic 82" descr="No sign with solid fill">
                <a:extLst>
                  <a:ext uri="{FF2B5EF4-FFF2-40B4-BE49-F238E27FC236}">
                    <a16:creationId xmlns:a16="http://schemas.microsoft.com/office/drawing/2014/main" id="{081E8017-92E9-D8F6-5332-F18B820FC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367484" y="3414533"/>
                <a:ext cx="287867" cy="287867"/>
              </a:xfrm>
              <a:prstGeom prst="rect">
                <a:avLst/>
              </a:prstGeom>
            </p:spPr>
          </p:pic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AFA2889B-3EBE-C2AF-E3CB-CD8864C61648}"/>
                  </a:ext>
                </a:extLst>
              </p:cNvPr>
              <p:cNvSpPr/>
              <p:nvPr/>
            </p:nvSpPr>
            <p:spPr>
              <a:xfrm>
                <a:off x="7741439" y="3431813"/>
                <a:ext cx="504400" cy="266866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latin typeface="+mj-lt"/>
                  </a:rPr>
                  <a:t>500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B8D16B3-D382-7A28-BC06-35A9F8777522}"/>
                </a:ext>
              </a:extLst>
            </p:cNvPr>
            <p:cNvGrpSpPr/>
            <p:nvPr/>
          </p:nvGrpSpPr>
          <p:grpSpPr>
            <a:xfrm>
              <a:off x="7420728" y="4794582"/>
              <a:ext cx="1216579" cy="256417"/>
              <a:chOff x="7409745" y="3002951"/>
              <a:chExt cx="1216579" cy="256417"/>
            </a:xfrm>
          </p:grpSpPr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F5216688-D9D0-43D3-53CD-B79E59A05CDD}"/>
                  </a:ext>
                </a:extLst>
              </p:cNvPr>
              <p:cNvCxnSpPr/>
              <p:nvPr/>
            </p:nvCxnSpPr>
            <p:spPr>
              <a:xfrm>
                <a:off x="7411962" y="3139924"/>
                <a:ext cx="1214362" cy="0"/>
              </a:xfrm>
              <a:prstGeom prst="straightConnector1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9571BEE4-F61F-A38C-5E18-3F6AE4941EB1}"/>
                  </a:ext>
                </a:extLst>
              </p:cNvPr>
              <p:cNvSpPr/>
              <p:nvPr/>
            </p:nvSpPr>
            <p:spPr>
              <a:xfrm>
                <a:off x="7409745" y="3002951"/>
                <a:ext cx="309638" cy="256417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latin typeface="+mj-lt"/>
                  </a:rPr>
                  <a:t>3</a:t>
                </a: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FCB4F66F-328D-2C67-B352-106F2F005E5E}"/>
                </a:ext>
              </a:extLst>
            </p:cNvPr>
            <p:cNvGrpSpPr/>
            <p:nvPr/>
          </p:nvGrpSpPr>
          <p:grpSpPr>
            <a:xfrm>
              <a:off x="7413177" y="5238417"/>
              <a:ext cx="1237859" cy="299948"/>
              <a:chOff x="7413177" y="5238417"/>
              <a:chExt cx="1237859" cy="299948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E5978DB-C95E-1696-FA0B-28C690519092}"/>
                  </a:ext>
                </a:extLst>
              </p:cNvPr>
              <p:cNvGrpSpPr/>
              <p:nvPr/>
            </p:nvGrpSpPr>
            <p:grpSpPr>
              <a:xfrm>
                <a:off x="7413177" y="5271499"/>
                <a:ext cx="955522" cy="266866"/>
                <a:chOff x="7411962" y="3431813"/>
                <a:chExt cx="955522" cy="266866"/>
              </a:xfrm>
            </p:grpSpPr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64404377-62D1-4F16-ACAE-F1C35C7A27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1962" y="3558467"/>
                  <a:ext cx="955522" cy="0"/>
                </a:xfrm>
                <a:prstGeom prst="straightConnector1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Rectangle: Rounded Corners 95">
                  <a:extLst>
                    <a:ext uri="{FF2B5EF4-FFF2-40B4-BE49-F238E27FC236}">
                      <a16:creationId xmlns:a16="http://schemas.microsoft.com/office/drawing/2014/main" id="{3C73E30A-1E0F-5B46-1170-04F87F2A74FC}"/>
                    </a:ext>
                  </a:extLst>
                </p:cNvPr>
                <p:cNvSpPr/>
                <p:nvPr/>
              </p:nvSpPr>
              <p:spPr>
                <a:xfrm>
                  <a:off x="7741439" y="3431813"/>
                  <a:ext cx="504400" cy="266866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dirty="0">
                      <a:latin typeface="+mj-lt"/>
                    </a:rPr>
                    <a:t>200</a:t>
                  </a:r>
                </a:p>
              </p:txBody>
            </p:sp>
          </p:grpSp>
          <p:pic>
            <p:nvPicPr>
              <p:cNvPr id="98" name="Graphic 97" descr="Checkmark with solid fill">
                <a:extLst>
                  <a:ext uri="{FF2B5EF4-FFF2-40B4-BE49-F238E27FC236}">
                    <a16:creationId xmlns:a16="http://schemas.microsoft.com/office/drawing/2014/main" id="{8323D7AE-227A-7E36-F314-93A59EED9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384170" y="5238417"/>
                <a:ext cx="266866" cy="266866"/>
              </a:xfrm>
              <a:prstGeom prst="rect">
                <a:avLst/>
              </a:prstGeom>
            </p:spPr>
          </p:pic>
        </p:grpSp>
        <p:sp>
          <p:nvSpPr>
            <p:cNvPr id="100" name="Speech Bubble: Rectangle with Corners Rounded 99">
              <a:extLst>
                <a:ext uri="{FF2B5EF4-FFF2-40B4-BE49-F238E27FC236}">
                  <a16:creationId xmlns:a16="http://schemas.microsoft.com/office/drawing/2014/main" id="{C086AD53-C8D1-9C40-171C-52323BF7D72D}"/>
                </a:ext>
              </a:extLst>
            </p:cNvPr>
            <p:cNvSpPr/>
            <p:nvPr/>
          </p:nvSpPr>
          <p:spPr>
            <a:xfrm>
              <a:off x="4470400" y="2208757"/>
              <a:ext cx="1625600" cy="575788"/>
            </a:xfrm>
            <a:prstGeom prst="wedgeRoundRectCallout">
              <a:avLst>
                <a:gd name="adj1" fmla="val 37202"/>
                <a:gd name="adj2" fmla="val 219568"/>
                <a:gd name="adj3" fmla="val 16667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Retries: 4</a:t>
              </a:r>
            </a:p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Duration: 2 secs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CB1D81E-D611-E0A2-2C37-B50353E21BF8}"/>
                </a:ext>
              </a:extLst>
            </p:cNvPr>
            <p:cNvSpPr txBox="1"/>
            <p:nvPr/>
          </p:nvSpPr>
          <p:spPr>
            <a:xfrm>
              <a:off x="4586952" y="1400619"/>
              <a:ext cx="139249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Polly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Resiliency Configuration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4704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2FA38C04-F14B-F33A-AFD6-0715B94A306E}"/>
              </a:ext>
            </a:extLst>
          </p:cNvPr>
          <p:cNvSpPr/>
          <p:nvPr/>
        </p:nvSpPr>
        <p:spPr>
          <a:xfrm>
            <a:off x="377372" y="426535"/>
            <a:ext cx="11814628" cy="643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AC66126-2265-384D-461E-171DFAC5C5F6}"/>
              </a:ext>
            </a:extLst>
          </p:cNvPr>
          <p:cNvSpPr/>
          <p:nvPr/>
        </p:nvSpPr>
        <p:spPr>
          <a:xfrm>
            <a:off x="1428801" y="4246112"/>
            <a:ext cx="1030571" cy="944874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FCD61A-B3BA-7014-4FD0-17F3A1F958AE}"/>
              </a:ext>
            </a:extLst>
          </p:cNvPr>
          <p:cNvSpPr/>
          <p:nvPr/>
        </p:nvSpPr>
        <p:spPr>
          <a:xfrm>
            <a:off x="1106757" y="2328631"/>
            <a:ext cx="1678198" cy="4393815"/>
          </a:xfrm>
          <a:prstGeom prst="roundRect">
            <a:avLst>
              <a:gd name="adj" fmla="val 751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Arial Nova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CBAFA-B9F8-6F3B-334B-8228FB7F0364}"/>
              </a:ext>
            </a:extLst>
          </p:cNvPr>
          <p:cNvSpPr txBox="1"/>
          <p:nvPr/>
        </p:nvSpPr>
        <p:spPr>
          <a:xfrm>
            <a:off x="1429658" y="2161870"/>
            <a:ext cx="11273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Client Apps</a:t>
            </a:r>
          </a:p>
        </p:txBody>
      </p:sp>
      <p:sp>
        <p:nvSpPr>
          <p:cNvPr id="21" name="Graphic 19" descr="Browser window with solid fill">
            <a:extLst>
              <a:ext uri="{FF2B5EF4-FFF2-40B4-BE49-F238E27FC236}">
                <a16:creationId xmlns:a16="http://schemas.microsoft.com/office/drawing/2014/main" id="{8A60BF75-D8F1-16E9-C8AF-59DFD648386C}"/>
              </a:ext>
            </a:extLst>
          </p:cNvPr>
          <p:cNvSpPr/>
          <p:nvPr/>
        </p:nvSpPr>
        <p:spPr>
          <a:xfrm>
            <a:off x="1678444" y="4608890"/>
            <a:ext cx="529309" cy="410214"/>
          </a:xfrm>
          <a:custGeom>
            <a:avLst/>
            <a:gdLst>
              <a:gd name="connsiteX0" fmla="*/ 0 w 762000"/>
              <a:gd name="connsiteY0" fmla="*/ 0 h 590550"/>
              <a:gd name="connsiteX1" fmla="*/ 0 w 762000"/>
              <a:gd name="connsiteY1" fmla="*/ 590550 h 590550"/>
              <a:gd name="connsiteX2" fmla="*/ 762000 w 762000"/>
              <a:gd name="connsiteY2" fmla="*/ 590550 h 590550"/>
              <a:gd name="connsiteX3" fmla="*/ 762000 w 762000"/>
              <a:gd name="connsiteY3" fmla="*/ 0 h 590550"/>
              <a:gd name="connsiteX4" fmla="*/ 657225 w 762000"/>
              <a:gd name="connsiteY4" fmla="*/ 57150 h 590550"/>
              <a:gd name="connsiteX5" fmla="*/ 676275 w 762000"/>
              <a:gd name="connsiteY5" fmla="*/ 76200 h 590550"/>
              <a:gd name="connsiteX6" fmla="*/ 657225 w 762000"/>
              <a:gd name="connsiteY6" fmla="*/ 95250 h 590550"/>
              <a:gd name="connsiteX7" fmla="*/ 638175 w 762000"/>
              <a:gd name="connsiteY7" fmla="*/ 76200 h 590550"/>
              <a:gd name="connsiteX8" fmla="*/ 657225 w 762000"/>
              <a:gd name="connsiteY8" fmla="*/ 57150 h 590550"/>
              <a:gd name="connsiteX9" fmla="*/ 590550 w 762000"/>
              <a:gd name="connsiteY9" fmla="*/ 57150 h 590550"/>
              <a:gd name="connsiteX10" fmla="*/ 609600 w 762000"/>
              <a:gd name="connsiteY10" fmla="*/ 76200 h 590550"/>
              <a:gd name="connsiteX11" fmla="*/ 590550 w 762000"/>
              <a:gd name="connsiteY11" fmla="*/ 95250 h 590550"/>
              <a:gd name="connsiteX12" fmla="*/ 571500 w 762000"/>
              <a:gd name="connsiteY12" fmla="*/ 76200 h 590550"/>
              <a:gd name="connsiteX13" fmla="*/ 590550 w 762000"/>
              <a:gd name="connsiteY13" fmla="*/ 57150 h 590550"/>
              <a:gd name="connsiteX14" fmla="*/ 523875 w 762000"/>
              <a:gd name="connsiteY14" fmla="*/ 57150 h 590550"/>
              <a:gd name="connsiteX15" fmla="*/ 542925 w 762000"/>
              <a:gd name="connsiteY15" fmla="*/ 76200 h 590550"/>
              <a:gd name="connsiteX16" fmla="*/ 523875 w 762000"/>
              <a:gd name="connsiteY16" fmla="*/ 95250 h 590550"/>
              <a:gd name="connsiteX17" fmla="*/ 504825 w 762000"/>
              <a:gd name="connsiteY17" fmla="*/ 76200 h 590550"/>
              <a:gd name="connsiteX18" fmla="*/ 523875 w 762000"/>
              <a:gd name="connsiteY18" fmla="*/ 57150 h 590550"/>
              <a:gd name="connsiteX19" fmla="*/ 704850 w 762000"/>
              <a:gd name="connsiteY19" fmla="*/ 533400 h 590550"/>
              <a:gd name="connsiteX20" fmla="*/ 57150 w 762000"/>
              <a:gd name="connsiteY20" fmla="*/ 533400 h 590550"/>
              <a:gd name="connsiteX21" fmla="*/ 57150 w 762000"/>
              <a:gd name="connsiteY21" fmla="*/ 152400 h 590550"/>
              <a:gd name="connsiteX22" fmla="*/ 704850 w 762000"/>
              <a:gd name="connsiteY22" fmla="*/ 15240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2000" h="590550">
                <a:moveTo>
                  <a:pt x="0" y="0"/>
                </a:moveTo>
                <a:lnTo>
                  <a:pt x="0" y="590550"/>
                </a:lnTo>
                <a:lnTo>
                  <a:pt x="762000" y="590550"/>
                </a:lnTo>
                <a:lnTo>
                  <a:pt x="762000" y="0"/>
                </a:lnTo>
                <a:close/>
                <a:moveTo>
                  <a:pt x="657225" y="57150"/>
                </a:moveTo>
                <a:cubicBezTo>
                  <a:pt x="667746" y="57150"/>
                  <a:pt x="676275" y="65679"/>
                  <a:pt x="676275" y="76200"/>
                </a:cubicBezTo>
                <a:cubicBezTo>
                  <a:pt x="676275" y="86721"/>
                  <a:pt x="667746" y="95250"/>
                  <a:pt x="657225" y="95250"/>
                </a:cubicBezTo>
                <a:cubicBezTo>
                  <a:pt x="646704" y="95250"/>
                  <a:pt x="638175" y="86721"/>
                  <a:pt x="638175" y="76200"/>
                </a:cubicBezTo>
                <a:cubicBezTo>
                  <a:pt x="638175" y="65679"/>
                  <a:pt x="646704" y="57150"/>
                  <a:pt x="657225" y="57150"/>
                </a:cubicBezTo>
                <a:close/>
                <a:moveTo>
                  <a:pt x="590550" y="57150"/>
                </a:moveTo>
                <a:cubicBezTo>
                  <a:pt x="601071" y="57150"/>
                  <a:pt x="609600" y="65679"/>
                  <a:pt x="609600" y="76200"/>
                </a:cubicBezTo>
                <a:cubicBezTo>
                  <a:pt x="609600" y="86721"/>
                  <a:pt x="601071" y="95250"/>
                  <a:pt x="590550" y="95250"/>
                </a:cubicBezTo>
                <a:cubicBezTo>
                  <a:pt x="580029" y="95250"/>
                  <a:pt x="571500" y="86721"/>
                  <a:pt x="571500" y="76200"/>
                </a:cubicBezTo>
                <a:cubicBezTo>
                  <a:pt x="571500" y="65679"/>
                  <a:pt x="580029" y="57150"/>
                  <a:pt x="590550" y="57150"/>
                </a:cubicBezTo>
                <a:close/>
                <a:moveTo>
                  <a:pt x="523875" y="57150"/>
                </a:moveTo>
                <a:cubicBezTo>
                  <a:pt x="534396" y="57150"/>
                  <a:pt x="542925" y="65679"/>
                  <a:pt x="542925" y="76200"/>
                </a:cubicBezTo>
                <a:cubicBezTo>
                  <a:pt x="542925" y="86721"/>
                  <a:pt x="534396" y="95250"/>
                  <a:pt x="523875" y="95250"/>
                </a:cubicBezTo>
                <a:cubicBezTo>
                  <a:pt x="513354" y="95250"/>
                  <a:pt x="504825" y="86721"/>
                  <a:pt x="504825" y="76200"/>
                </a:cubicBezTo>
                <a:cubicBezTo>
                  <a:pt x="504825" y="65679"/>
                  <a:pt x="513354" y="57150"/>
                  <a:pt x="523875" y="57150"/>
                </a:cubicBezTo>
                <a:close/>
                <a:moveTo>
                  <a:pt x="704850" y="533400"/>
                </a:moveTo>
                <a:lnTo>
                  <a:pt x="57150" y="533400"/>
                </a:lnTo>
                <a:lnTo>
                  <a:pt x="57150" y="152400"/>
                </a:lnTo>
                <a:lnTo>
                  <a:pt x="704850" y="152400"/>
                </a:lnTo>
                <a:close/>
              </a:path>
            </a:pathLst>
          </a:custGeom>
          <a:gradFill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7FA35DB-AE55-182F-5F86-2C2606FCE3C7}"/>
              </a:ext>
            </a:extLst>
          </p:cNvPr>
          <p:cNvSpPr/>
          <p:nvPr/>
        </p:nvSpPr>
        <p:spPr>
          <a:xfrm>
            <a:off x="1429658" y="2777545"/>
            <a:ext cx="1030571" cy="114003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2" name="Graphic 8" descr="A smartphone">
            <a:extLst>
              <a:ext uri="{FF2B5EF4-FFF2-40B4-BE49-F238E27FC236}">
                <a16:creationId xmlns:a16="http://schemas.microsoft.com/office/drawing/2014/main" id="{736E4B41-5FDD-277E-4D33-85D24FCAC194}"/>
              </a:ext>
            </a:extLst>
          </p:cNvPr>
          <p:cNvGrpSpPr/>
          <p:nvPr/>
        </p:nvGrpSpPr>
        <p:grpSpPr>
          <a:xfrm>
            <a:off x="1787896" y="3046169"/>
            <a:ext cx="315918" cy="632671"/>
            <a:chOff x="2189080" y="2808199"/>
            <a:chExt cx="503683" cy="1008697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CDB703-12FC-D7C4-7E1B-B0DE3DAF6439}"/>
                </a:ext>
              </a:extLst>
            </p:cNvPr>
            <p:cNvSpPr/>
            <p:nvPr/>
          </p:nvSpPr>
          <p:spPr>
            <a:xfrm>
              <a:off x="2189080" y="2808199"/>
              <a:ext cx="503683" cy="1008697"/>
            </a:xfrm>
            <a:custGeom>
              <a:avLst/>
              <a:gdLst>
                <a:gd name="connsiteX0" fmla="*/ 441152 w 503683"/>
                <a:gd name="connsiteY0" fmla="*/ 0 h 1008697"/>
                <a:gd name="connsiteX1" fmla="*/ 62531 w 503683"/>
                <a:gd name="connsiteY1" fmla="*/ 0 h 1008697"/>
                <a:gd name="connsiteX2" fmla="*/ 0 w 503683"/>
                <a:gd name="connsiteY2" fmla="*/ 62531 h 1008697"/>
                <a:gd name="connsiteX3" fmla="*/ 0 w 503683"/>
                <a:gd name="connsiteY3" fmla="*/ 946167 h 1008697"/>
                <a:gd name="connsiteX4" fmla="*/ 62531 w 503683"/>
                <a:gd name="connsiteY4" fmla="*/ 1008698 h 1008697"/>
                <a:gd name="connsiteX5" fmla="*/ 441152 w 503683"/>
                <a:gd name="connsiteY5" fmla="*/ 1008698 h 1008697"/>
                <a:gd name="connsiteX6" fmla="*/ 503683 w 503683"/>
                <a:gd name="connsiteY6" fmla="*/ 946167 h 1008697"/>
                <a:gd name="connsiteX7" fmla="*/ 503683 w 503683"/>
                <a:gd name="connsiteY7" fmla="*/ 62531 h 1008697"/>
                <a:gd name="connsiteX8" fmla="*/ 441152 w 503683"/>
                <a:gd name="connsiteY8" fmla="*/ 0 h 1008697"/>
                <a:gd name="connsiteX9" fmla="*/ 460754 w 503683"/>
                <a:gd name="connsiteY9" fmla="*/ 907540 h 1008697"/>
                <a:gd name="connsiteX10" fmla="*/ 398223 w 503683"/>
                <a:gd name="connsiteY10" fmla="*/ 970071 h 1008697"/>
                <a:gd name="connsiteX11" fmla="*/ 105460 w 503683"/>
                <a:gd name="connsiteY11" fmla="*/ 970071 h 1008697"/>
                <a:gd name="connsiteX12" fmla="*/ 42929 w 503683"/>
                <a:gd name="connsiteY12" fmla="*/ 907540 h 1008697"/>
                <a:gd name="connsiteX13" fmla="*/ 42929 w 503683"/>
                <a:gd name="connsiteY13" fmla="*/ 101151 h 1008697"/>
                <a:gd name="connsiteX14" fmla="*/ 105460 w 503683"/>
                <a:gd name="connsiteY14" fmla="*/ 38620 h 1008697"/>
                <a:gd name="connsiteX15" fmla="*/ 128691 w 503683"/>
                <a:gd name="connsiteY15" fmla="*/ 38620 h 1008697"/>
                <a:gd name="connsiteX16" fmla="*/ 169685 w 503683"/>
                <a:gd name="connsiteY16" fmla="*/ 78119 h 1008697"/>
                <a:gd name="connsiteX17" fmla="*/ 331494 w 503683"/>
                <a:gd name="connsiteY17" fmla="*/ 78119 h 1008697"/>
                <a:gd name="connsiteX18" fmla="*/ 372488 w 503683"/>
                <a:gd name="connsiteY18" fmla="*/ 38620 h 1008697"/>
                <a:gd name="connsiteX19" fmla="*/ 398210 w 503683"/>
                <a:gd name="connsiteY19" fmla="*/ 38620 h 1008697"/>
                <a:gd name="connsiteX20" fmla="*/ 460740 w 503683"/>
                <a:gd name="connsiteY20" fmla="*/ 101151 h 1008697"/>
                <a:gd name="connsiteX21" fmla="*/ 460740 w 503683"/>
                <a:gd name="connsiteY21" fmla="*/ 907540 h 100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3683" h="1008697">
                  <a:moveTo>
                    <a:pt x="441152" y="0"/>
                  </a:moveTo>
                  <a:lnTo>
                    <a:pt x="62531" y="0"/>
                  </a:lnTo>
                  <a:cubicBezTo>
                    <a:pt x="28000" y="0"/>
                    <a:pt x="0" y="27993"/>
                    <a:pt x="0" y="62531"/>
                  </a:cubicBezTo>
                  <a:lnTo>
                    <a:pt x="0" y="946167"/>
                  </a:lnTo>
                  <a:cubicBezTo>
                    <a:pt x="0" y="980698"/>
                    <a:pt x="27993" y="1008698"/>
                    <a:pt x="62531" y="1008698"/>
                  </a:cubicBezTo>
                  <a:lnTo>
                    <a:pt x="441152" y="1008698"/>
                  </a:lnTo>
                  <a:cubicBezTo>
                    <a:pt x="475684" y="1008698"/>
                    <a:pt x="503683" y="980705"/>
                    <a:pt x="503683" y="946167"/>
                  </a:cubicBezTo>
                  <a:lnTo>
                    <a:pt x="503683" y="62531"/>
                  </a:lnTo>
                  <a:cubicBezTo>
                    <a:pt x="503683" y="27993"/>
                    <a:pt x="475684" y="0"/>
                    <a:pt x="441152" y="0"/>
                  </a:cubicBezTo>
                  <a:close/>
                  <a:moveTo>
                    <a:pt x="460754" y="907540"/>
                  </a:moveTo>
                  <a:cubicBezTo>
                    <a:pt x="460754" y="942071"/>
                    <a:pt x="432761" y="970071"/>
                    <a:pt x="398223" y="970071"/>
                  </a:cubicBezTo>
                  <a:lnTo>
                    <a:pt x="105460" y="970071"/>
                  </a:lnTo>
                  <a:cubicBezTo>
                    <a:pt x="70929" y="970071"/>
                    <a:pt x="42929" y="942078"/>
                    <a:pt x="42929" y="907540"/>
                  </a:cubicBezTo>
                  <a:lnTo>
                    <a:pt x="42929" y="101151"/>
                  </a:lnTo>
                  <a:cubicBezTo>
                    <a:pt x="42929" y="66620"/>
                    <a:pt x="70922" y="38620"/>
                    <a:pt x="105460" y="38620"/>
                  </a:cubicBezTo>
                  <a:lnTo>
                    <a:pt x="128691" y="38620"/>
                  </a:lnTo>
                  <a:cubicBezTo>
                    <a:pt x="129500" y="60569"/>
                    <a:pt x="147538" y="78119"/>
                    <a:pt x="169685" y="78119"/>
                  </a:cubicBezTo>
                  <a:lnTo>
                    <a:pt x="331494" y="78119"/>
                  </a:lnTo>
                  <a:cubicBezTo>
                    <a:pt x="353641" y="78119"/>
                    <a:pt x="371678" y="60569"/>
                    <a:pt x="372488" y="38620"/>
                  </a:cubicBezTo>
                  <a:lnTo>
                    <a:pt x="398210" y="38620"/>
                  </a:lnTo>
                  <a:cubicBezTo>
                    <a:pt x="432741" y="38620"/>
                    <a:pt x="460740" y="66613"/>
                    <a:pt x="460740" y="101151"/>
                  </a:cubicBezTo>
                  <a:lnTo>
                    <a:pt x="460740" y="90754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4" name="Graphic 8" descr="A smartphone">
              <a:extLst>
                <a:ext uri="{FF2B5EF4-FFF2-40B4-BE49-F238E27FC236}">
                  <a16:creationId xmlns:a16="http://schemas.microsoft.com/office/drawing/2014/main" id="{0136FB76-AA92-1F27-8F23-7A614189755C}"/>
                </a:ext>
              </a:extLst>
            </p:cNvPr>
            <p:cNvGrpSpPr/>
            <p:nvPr/>
          </p:nvGrpSpPr>
          <p:grpSpPr>
            <a:xfrm>
              <a:off x="2405235" y="3529422"/>
              <a:ext cx="70606" cy="132532"/>
              <a:chOff x="2405235" y="3529422"/>
              <a:chExt cx="70606" cy="132532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957520D-E25C-CACA-18BE-AE3F27A46088}"/>
                  </a:ext>
                </a:extLst>
              </p:cNvPr>
              <p:cNvSpPr/>
              <p:nvPr/>
            </p:nvSpPr>
            <p:spPr>
              <a:xfrm>
                <a:off x="2406905" y="3642471"/>
                <a:ext cx="19542" cy="19482"/>
              </a:xfrm>
              <a:custGeom>
                <a:avLst/>
                <a:gdLst>
                  <a:gd name="connsiteX0" fmla="*/ 19104 w 19542"/>
                  <a:gd name="connsiteY0" fmla="*/ 6833 h 19482"/>
                  <a:gd name="connsiteX1" fmla="*/ 484 w 19542"/>
                  <a:gd name="connsiteY1" fmla="*/ 11965 h 19482"/>
                  <a:gd name="connsiteX2" fmla="*/ 19104 w 19542"/>
                  <a:gd name="connsiteY2" fmla="*/ 6833 h 1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42" h="19482">
                    <a:moveTo>
                      <a:pt x="19104" y="6833"/>
                    </a:moveTo>
                    <a:cubicBezTo>
                      <a:pt x="16236" y="-5215"/>
                      <a:pt x="-3297" y="41"/>
                      <a:pt x="484" y="11965"/>
                    </a:cubicBezTo>
                    <a:cubicBezTo>
                      <a:pt x="3516" y="24898"/>
                      <a:pt x="22658" y="19807"/>
                      <a:pt x="19104" y="6833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D99C5E-A501-FBDE-7236-170028B203A8}"/>
                  </a:ext>
                </a:extLst>
              </p:cNvPr>
              <p:cNvSpPr/>
              <p:nvPr/>
            </p:nvSpPr>
            <p:spPr>
              <a:xfrm>
                <a:off x="2456307" y="3642497"/>
                <a:ext cx="19533" cy="19444"/>
              </a:xfrm>
              <a:custGeom>
                <a:avLst/>
                <a:gdLst>
                  <a:gd name="connsiteX0" fmla="*/ 19232 w 19533"/>
                  <a:gd name="connsiteY0" fmla="*/ 7350 h 19444"/>
                  <a:gd name="connsiteX1" fmla="*/ 481 w 19533"/>
                  <a:gd name="connsiteY1" fmla="*/ 11940 h 19444"/>
                  <a:gd name="connsiteX2" fmla="*/ 19232 w 19533"/>
                  <a:gd name="connsiteY2" fmla="*/ 7350 h 1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33" h="19444">
                    <a:moveTo>
                      <a:pt x="19232" y="7350"/>
                    </a:moveTo>
                    <a:cubicBezTo>
                      <a:pt x="16947" y="-5219"/>
                      <a:pt x="-3355" y="-328"/>
                      <a:pt x="481" y="11940"/>
                    </a:cubicBezTo>
                    <a:cubicBezTo>
                      <a:pt x="3328" y="24550"/>
                      <a:pt x="22127" y="20077"/>
                      <a:pt x="19232" y="7350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B8DC25D-9D39-786D-B852-D94D0D3AA646}"/>
                  </a:ext>
                </a:extLst>
              </p:cNvPr>
              <p:cNvSpPr/>
              <p:nvPr/>
            </p:nvSpPr>
            <p:spPr>
              <a:xfrm>
                <a:off x="2405235" y="3529422"/>
                <a:ext cx="70426" cy="95558"/>
              </a:xfrm>
              <a:custGeom>
                <a:avLst/>
                <a:gdLst>
                  <a:gd name="connsiteX0" fmla="*/ 56445 w 70426"/>
                  <a:gd name="connsiteY0" fmla="*/ 29215 h 95558"/>
                  <a:gd name="connsiteX1" fmla="*/ 50263 w 70426"/>
                  <a:gd name="connsiteY1" fmla="*/ 5168 h 95558"/>
                  <a:gd name="connsiteX2" fmla="*/ 31162 w 70426"/>
                  <a:gd name="connsiteY2" fmla="*/ 811 h 95558"/>
                  <a:gd name="connsiteX3" fmla="*/ 14195 w 70426"/>
                  <a:gd name="connsiteY3" fmla="*/ 28982 h 95558"/>
                  <a:gd name="connsiteX4" fmla="*/ 8357 w 70426"/>
                  <a:gd name="connsiteY4" fmla="*/ 28955 h 95558"/>
                  <a:gd name="connsiteX5" fmla="*/ 1455 w 70426"/>
                  <a:gd name="connsiteY5" fmla="*/ 35857 h 95558"/>
                  <a:gd name="connsiteX6" fmla="*/ 0 w 70426"/>
                  <a:gd name="connsiteY6" fmla="*/ 86799 h 95558"/>
                  <a:gd name="connsiteX7" fmla="*/ 6813 w 70426"/>
                  <a:gd name="connsiteY7" fmla="*/ 93612 h 95558"/>
                  <a:gd name="connsiteX8" fmla="*/ 59299 w 70426"/>
                  <a:gd name="connsiteY8" fmla="*/ 94868 h 95558"/>
                  <a:gd name="connsiteX9" fmla="*/ 65598 w 70426"/>
                  <a:gd name="connsiteY9" fmla="*/ 90072 h 95558"/>
                  <a:gd name="connsiteX10" fmla="*/ 69776 w 70426"/>
                  <a:gd name="connsiteY10" fmla="*/ 64584 h 95558"/>
                  <a:gd name="connsiteX11" fmla="*/ 67464 w 70426"/>
                  <a:gd name="connsiteY11" fmla="*/ 36865 h 95558"/>
                  <a:gd name="connsiteX12" fmla="*/ 56445 w 70426"/>
                  <a:gd name="connsiteY12" fmla="*/ 29215 h 95558"/>
                  <a:gd name="connsiteX13" fmla="*/ 33632 w 70426"/>
                  <a:gd name="connsiteY13" fmla="*/ 9765 h 95558"/>
                  <a:gd name="connsiteX14" fmla="*/ 47148 w 70426"/>
                  <a:gd name="connsiteY14" fmla="*/ 28413 h 95558"/>
                  <a:gd name="connsiteX15" fmla="*/ 46517 w 70426"/>
                  <a:gd name="connsiteY15" fmla="*/ 28406 h 95558"/>
                  <a:gd name="connsiteX16" fmla="*/ 30421 w 70426"/>
                  <a:gd name="connsiteY16" fmla="*/ 29078 h 95558"/>
                  <a:gd name="connsiteX17" fmla="*/ 23245 w 70426"/>
                  <a:gd name="connsiteY17" fmla="*/ 29016 h 95558"/>
                  <a:gd name="connsiteX18" fmla="*/ 33632 w 70426"/>
                  <a:gd name="connsiteY18" fmla="*/ 9765 h 95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426" h="95558">
                    <a:moveTo>
                      <a:pt x="56445" y="29215"/>
                    </a:moveTo>
                    <a:cubicBezTo>
                      <a:pt x="57275" y="20811"/>
                      <a:pt x="56438" y="11343"/>
                      <a:pt x="50263" y="5168"/>
                    </a:cubicBezTo>
                    <a:cubicBezTo>
                      <a:pt x="45255" y="159"/>
                      <a:pt x="37831" y="-1014"/>
                      <a:pt x="31162" y="811"/>
                    </a:cubicBezTo>
                    <a:cubicBezTo>
                      <a:pt x="18408" y="4296"/>
                      <a:pt x="10003" y="17147"/>
                      <a:pt x="14195" y="28982"/>
                    </a:cubicBezTo>
                    <a:cubicBezTo>
                      <a:pt x="12247" y="28975"/>
                      <a:pt x="10305" y="28955"/>
                      <a:pt x="8357" y="28955"/>
                    </a:cubicBezTo>
                    <a:cubicBezTo>
                      <a:pt x="4624" y="28961"/>
                      <a:pt x="1461" y="32111"/>
                      <a:pt x="1455" y="35857"/>
                    </a:cubicBezTo>
                    <a:cubicBezTo>
                      <a:pt x="1420" y="52851"/>
                      <a:pt x="27" y="69805"/>
                      <a:pt x="0" y="86799"/>
                    </a:cubicBezTo>
                    <a:cubicBezTo>
                      <a:pt x="-7" y="90703"/>
                      <a:pt x="3142" y="93310"/>
                      <a:pt x="6813" y="93612"/>
                    </a:cubicBezTo>
                    <a:cubicBezTo>
                      <a:pt x="24295" y="95046"/>
                      <a:pt x="41776" y="96432"/>
                      <a:pt x="59299" y="94868"/>
                    </a:cubicBezTo>
                    <a:cubicBezTo>
                      <a:pt x="62277" y="94600"/>
                      <a:pt x="64692" y="93008"/>
                      <a:pt x="65598" y="90072"/>
                    </a:cubicBezTo>
                    <a:cubicBezTo>
                      <a:pt x="68109" y="81907"/>
                      <a:pt x="69069" y="73057"/>
                      <a:pt x="69776" y="64584"/>
                    </a:cubicBezTo>
                    <a:cubicBezTo>
                      <a:pt x="70503" y="55836"/>
                      <a:pt x="71450" y="45016"/>
                      <a:pt x="67464" y="36865"/>
                    </a:cubicBezTo>
                    <a:cubicBezTo>
                      <a:pt x="65206" y="32255"/>
                      <a:pt x="61056" y="30169"/>
                      <a:pt x="56445" y="29215"/>
                    </a:cubicBezTo>
                    <a:close/>
                    <a:moveTo>
                      <a:pt x="33632" y="9765"/>
                    </a:moveTo>
                    <a:cubicBezTo>
                      <a:pt x="45804" y="6451"/>
                      <a:pt x="47588" y="19027"/>
                      <a:pt x="47148" y="28413"/>
                    </a:cubicBezTo>
                    <a:cubicBezTo>
                      <a:pt x="46936" y="28413"/>
                      <a:pt x="46723" y="28406"/>
                      <a:pt x="46517" y="28406"/>
                    </a:cubicBezTo>
                    <a:cubicBezTo>
                      <a:pt x="41193" y="28371"/>
                      <a:pt x="35780" y="28564"/>
                      <a:pt x="30421" y="29078"/>
                    </a:cubicBezTo>
                    <a:cubicBezTo>
                      <a:pt x="28027" y="29058"/>
                      <a:pt x="25633" y="29037"/>
                      <a:pt x="23245" y="29016"/>
                    </a:cubicBezTo>
                    <a:cubicBezTo>
                      <a:pt x="20013" y="20543"/>
                      <a:pt x="24727" y="12186"/>
                      <a:pt x="33632" y="976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8CC9B0-9F07-8325-17B7-A46B66B8A0BC}"/>
                </a:ext>
              </a:extLst>
            </p:cNvPr>
            <p:cNvSpPr/>
            <p:nvPr/>
          </p:nvSpPr>
          <p:spPr>
            <a:xfrm>
              <a:off x="2522338" y="2847552"/>
              <a:ext cx="11617" cy="11212"/>
            </a:xfrm>
            <a:custGeom>
              <a:avLst/>
              <a:gdLst>
                <a:gd name="connsiteX0" fmla="*/ 11512 w 11617"/>
                <a:gd name="connsiteY0" fmla="*/ 4845 h 11212"/>
                <a:gd name="connsiteX1" fmla="*/ 2023 w 11617"/>
                <a:gd name="connsiteY1" fmla="*/ 1621 h 11212"/>
                <a:gd name="connsiteX2" fmla="*/ 2572 w 11617"/>
                <a:gd name="connsiteY2" fmla="*/ 10039 h 11212"/>
                <a:gd name="connsiteX3" fmla="*/ 11512 w 11617"/>
                <a:gd name="connsiteY3" fmla="*/ 4845 h 1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17" h="11212">
                  <a:moveTo>
                    <a:pt x="11512" y="4845"/>
                  </a:moveTo>
                  <a:cubicBezTo>
                    <a:pt x="11210" y="365"/>
                    <a:pt x="5028" y="-1666"/>
                    <a:pt x="2023" y="1621"/>
                  </a:cubicBezTo>
                  <a:cubicBezTo>
                    <a:pt x="-529" y="3960"/>
                    <a:pt x="-1002" y="8447"/>
                    <a:pt x="2572" y="10039"/>
                  </a:cubicBezTo>
                  <a:cubicBezTo>
                    <a:pt x="6229" y="13154"/>
                    <a:pt x="12507" y="9600"/>
                    <a:pt x="11512" y="4845"/>
                  </a:cubicBez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E0C429-2D6E-0D46-602F-EB58153B8D35}"/>
              </a:ext>
            </a:extLst>
          </p:cNvPr>
          <p:cNvSpPr txBox="1"/>
          <p:nvPr/>
        </p:nvSpPr>
        <p:spPr>
          <a:xfrm>
            <a:off x="1476046" y="2752211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Mobile App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3A71F0-99F2-2454-C16D-47344835945C}"/>
              </a:ext>
            </a:extLst>
          </p:cNvPr>
          <p:cNvSpPr txBox="1"/>
          <p:nvPr/>
        </p:nvSpPr>
        <p:spPr>
          <a:xfrm>
            <a:off x="1374750" y="4307010"/>
            <a:ext cx="1154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SPA Web App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DB153D-D409-233C-135E-D82D311249AE}"/>
              </a:ext>
            </a:extLst>
          </p:cNvPr>
          <p:cNvSpPr/>
          <p:nvPr/>
        </p:nvSpPr>
        <p:spPr>
          <a:xfrm>
            <a:off x="853213" y="667983"/>
            <a:ext cx="2197495" cy="1034053"/>
          </a:xfrm>
          <a:prstGeom prst="roundRect">
            <a:avLst>
              <a:gd name="adj" fmla="val 2520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prstClr val="white"/>
                </a:solidFill>
                <a:latin typeface="Aptos Display" panose="020B0004020202020204" pitchFamily="34" charset="0"/>
              </a:rPr>
              <a:t>Circuit breaker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prstClr val="white"/>
                </a:solidFill>
                <a:latin typeface="Aptos Display" panose="020B0004020202020204" pitchFamily="34" charset="0"/>
              </a:rPr>
              <a:t>pattern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F9B5C3E-C76B-C417-7844-65BA5F69D940}"/>
              </a:ext>
            </a:extLst>
          </p:cNvPr>
          <p:cNvSpPr/>
          <p:nvPr/>
        </p:nvSpPr>
        <p:spPr>
          <a:xfrm>
            <a:off x="3329907" y="687706"/>
            <a:ext cx="8663731" cy="6034741"/>
          </a:xfrm>
          <a:prstGeom prst="roundRect">
            <a:avLst>
              <a:gd name="adj" fmla="val 220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Arial Nova" panose="020F0502020204030204" pitchFamily="34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A8481E-7A78-7CE4-5F48-62F7859E70AD}"/>
              </a:ext>
            </a:extLst>
          </p:cNvPr>
          <p:cNvSpPr txBox="1"/>
          <p:nvPr/>
        </p:nvSpPr>
        <p:spPr>
          <a:xfrm>
            <a:off x="4968656" y="514094"/>
            <a:ext cx="139249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Cloud Services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009F80-AC59-FB8D-8AA5-63D223D35C38}"/>
              </a:ext>
            </a:extLst>
          </p:cNvPr>
          <p:cNvGrpSpPr/>
          <p:nvPr/>
        </p:nvGrpSpPr>
        <p:grpSpPr>
          <a:xfrm>
            <a:off x="9378850" y="3029210"/>
            <a:ext cx="2167732" cy="2386519"/>
            <a:chOff x="8345825" y="3070852"/>
            <a:chExt cx="2167732" cy="2386519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E522578-EE82-F2A0-1215-614AA0E52682}"/>
                </a:ext>
              </a:extLst>
            </p:cNvPr>
            <p:cNvSpPr/>
            <p:nvPr/>
          </p:nvSpPr>
          <p:spPr>
            <a:xfrm>
              <a:off x="8345825" y="3070852"/>
              <a:ext cx="2167732" cy="238651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ptos" panose="02110004020202020204"/>
                </a:rPr>
                <a:t>Micros</a:t>
              </a: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ervice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AD7B9A8-6351-8BD0-6EE1-FAA91FF9D128}"/>
                </a:ext>
              </a:extLst>
            </p:cNvPr>
            <p:cNvSpPr/>
            <p:nvPr/>
          </p:nvSpPr>
          <p:spPr>
            <a:xfrm>
              <a:off x="8480303" y="3562641"/>
              <a:ext cx="1863675" cy="478492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Web API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49" name="Graphic 47" descr="Database with solid fill">
              <a:extLst>
                <a:ext uri="{FF2B5EF4-FFF2-40B4-BE49-F238E27FC236}">
                  <a16:creationId xmlns:a16="http://schemas.microsoft.com/office/drawing/2014/main" id="{6B65B820-E6E9-5531-B903-3E15B22EB2B6}"/>
                </a:ext>
              </a:extLst>
            </p:cNvPr>
            <p:cNvGrpSpPr/>
            <p:nvPr/>
          </p:nvGrpSpPr>
          <p:grpSpPr>
            <a:xfrm>
              <a:off x="9250324" y="4608890"/>
              <a:ext cx="325564" cy="686906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5740BC3-503F-3FBB-4B37-6471C622E2AA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40A80A2-C83B-25D1-9795-EECC45256CE4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6A7DFFA-0DE3-E811-53B5-58AFC66633C5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909A686-606F-D18A-A795-E492AF92184F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9AE2A9CD-8125-1B36-96F5-6128531DD8A7}"/>
                </a:ext>
              </a:extLst>
            </p:cNvPr>
            <p:cNvCxnSpPr>
              <a:cxnSpLocks/>
              <a:stCxn id="42" idx="2"/>
              <a:endCxn id="50" idx="3"/>
            </p:cNvCxnSpPr>
            <p:nvPr/>
          </p:nvCxnSpPr>
          <p:spPr>
            <a:xfrm>
              <a:off x="9412141" y="4041133"/>
              <a:ext cx="966" cy="567757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E3A0496F-A8FC-EA6D-EA64-D6607F363FAA}"/>
              </a:ext>
            </a:extLst>
          </p:cNvPr>
          <p:cNvCxnSpPr>
            <a:cxnSpLocks/>
            <a:stCxn id="28" idx="3"/>
            <a:endCxn id="2" idx="1"/>
          </p:cNvCxnSpPr>
          <p:nvPr/>
        </p:nvCxnSpPr>
        <p:spPr>
          <a:xfrm flipV="1">
            <a:off x="2459372" y="4196884"/>
            <a:ext cx="2593006" cy="521665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A908976-B041-DCEB-D83C-A042D3569B02}"/>
              </a:ext>
            </a:extLst>
          </p:cNvPr>
          <p:cNvCxnSpPr>
            <a:cxnSpLocks/>
            <a:stCxn id="27" idx="3"/>
            <a:endCxn id="2" idx="1"/>
          </p:cNvCxnSpPr>
          <p:nvPr/>
        </p:nvCxnSpPr>
        <p:spPr>
          <a:xfrm>
            <a:off x="2460229" y="3347563"/>
            <a:ext cx="2592149" cy="849321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16A214F-28F9-79B7-151D-530CD86B92B2}"/>
              </a:ext>
            </a:extLst>
          </p:cNvPr>
          <p:cNvCxnSpPr>
            <a:cxnSpLocks/>
            <a:stCxn id="3" idx="3"/>
            <a:endCxn id="40" idx="1"/>
          </p:cNvCxnSpPr>
          <p:nvPr/>
        </p:nvCxnSpPr>
        <p:spPr>
          <a:xfrm>
            <a:off x="2453642" y="5997202"/>
            <a:ext cx="1071885" cy="10351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136F32-37AA-57FF-1F07-357A05F8B709}"/>
              </a:ext>
            </a:extLst>
          </p:cNvPr>
          <p:cNvSpPr/>
          <p:nvPr/>
        </p:nvSpPr>
        <p:spPr>
          <a:xfrm>
            <a:off x="5052378" y="3772972"/>
            <a:ext cx="1570975" cy="847824"/>
          </a:xfrm>
          <a:prstGeom prst="roundRect">
            <a:avLst>
              <a:gd name="adj" fmla="val 18794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600" dirty="0">
                <a:latin typeface="Aptos Display" panose="020B0004020202020204" pitchFamily="34" charset="0"/>
              </a:rPr>
              <a:t>API gateway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D1B29C-87F6-98E5-7D7C-56BADEBF77DB}"/>
              </a:ext>
            </a:extLst>
          </p:cNvPr>
          <p:cNvSpPr/>
          <p:nvPr/>
        </p:nvSpPr>
        <p:spPr>
          <a:xfrm>
            <a:off x="1423071" y="5524765"/>
            <a:ext cx="1030571" cy="944874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Graphic 19" descr="Browser window with solid fill">
            <a:extLst>
              <a:ext uri="{FF2B5EF4-FFF2-40B4-BE49-F238E27FC236}">
                <a16:creationId xmlns:a16="http://schemas.microsoft.com/office/drawing/2014/main" id="{C2E8CD75-5AA9-7248-29CE-C6E3FA546C7B}"/>
              </a:ext>
            </a:extLst>
          </p:cNvPr>
          <p:cNvSpPr/>
          <p:nvPr/>
        </p:nvSpPr>
        <p:spPr>
          <a:xfrm>
            <a:off x="1676187" y="5879221"/>
            <a:ext cx="529309" cy="410214"/>
          </a:xfrm>
          <a:custGeom>
            <a:avLst/>
            <a:gdLst>
              <a:gd name="connsiteX0" fmla="*/ 0 w 762000"/>
              <a:gd name="connsiteY0" fmla="*/ 0 h 590550"/>
              <a:gd name="connsiteX1" fmla="*/ 0 w 762000"/>
              <a:gd name="connsiteY1" fmla="*/ 590550 h 590550"/>
              <a:gd name="connsiteX2" fmla="*/ 762000 w 762000"/>
              <a:gd name="connsiteY2" fmla="*/ 590550 h 590550"/>
              <a:gd name="connsiteX3" fmla="*/ 762000 w 762000"/>
              <a:gd name="connsiteY3" fmla="*/ 0 h 590550"/>
              <a:gd name="connsiteX4" fmla="*/ 657225 w 762000"/>
              <a:gd name="connsiteY4" fmla="*/ 57150 h 590550"/>
              <a:gd name="connsiteX5" fmla="*/ 676275 w 762000"/>
              <a:gd name="connsiteY5" fmla="*/ 76200 h 590550"/>
              <a:gd name="connsiteX6" fmla="*/ 657225 w 762000"/>
              <a:gd name="connsiteY6" fmla="*/ 95250 h 590550"/>
              <a:gd name="connsiteX7" fmla="*/ 638175 w 762000"/>
              <a:gd name="connsiteY7" fmla="*/ 76200 h 590550"/>
              <a:gd name="connsiteX8" fmla="*/ 657225 w 762000"/>
              <a:gd name="connsiteY8" fmla="*/ 57150 h 590550"/>
              <a:gd name="connsiteX9" fmla="*/ 590550 w 762000"/>
              <a:gd name="connsiteY9" fmla="*/ 57150 h 590550"/>
              <a:gd name="connsiteX10" fmla="*/ 609600 w 762000"/>
              <a:gd name="connsiteY10" fmla="*/ 76200 h 590550"/>
              <a:gd name="connsiteX11" fmla="*/ 590550 w 762000"/>
              <a:gd name="connsiteY11" fmla="*/ 95250 h 590550"/>
              <a:gd name="connsiteX12" fmla="*/ 571500 w 762000"/>
              <a:gd name="connsiteY12" fmla="*/ 76200 h 590550"/>
              <a:gd name="connsiteX13" fmla="*/ 590550 w 762000"/>
              <a:gd name="connsiteY13" fmla="*/ 57150 h 590550"/>
              <a:gd name="connsiteX14" fmla="*/ 523875 w 762000"/>
              <a:gd name="connsiteY14" fmla="*/ 57150 h 590550"/>
              <a:gd name="connsiteX15" fmla="*/ 542925 w 762000"/>
              <a:gd name="connsiteY15" fmla="*/ 76200 h 590550"/>
              <a:gd name="connsiteX16" fmla="*/ 523875 w 762000"/>
              <a:gd name="connsiteY16" fmla="*/ 95250 h 590550"/>
              <a:gd name="connsiteX17" fmla="*/ 504825 w 762000"/>
              <a:gd name="connsiteY17" fmla="*/ 76200 h 590550"/>
              <a:gd name="connsiteX18" fmla="*/ 523875 w 762000"/>
              <a:gd name="connsiteY18" fmla="*/ 57150 h 590550"/>
              <a:gd name="connsiteX19" fmla="*/ 704850 w 762000"/>
              <a:gd name="connsiteY19" fmla="*/ 533400 h 590550"/>
              <a:gd name="connsiteX20" fmla="*/ 57150 w 762000"/>
              <a:gd name="connsiteY20" fmla="*/ 533400 h 590550"/>
              <a:gd name="connsiteX21" fmla="*/ 57150 w 762000"/>
              <a:gd name="connsiteY21" fmla="*/ 152400 h 590550"/>
              <a:gd name="connsiteX22" fmla="*/ 704850 w 762000"/>
              <a:gd name="connsiteY22" fmla="*/ 15240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2000" h="590550">
                <a:moveTo>
                  <a:pt x="0" y="0"/>
                </a:moveTo>
                <a:lnTo>
                  <a:pt x="0" y="590550"/>
                </a:lnTo>
                <a:lnTo>
                  <a:pt x="762000" y="590550"/>
                </a:lnTo>
                <a:lnTo>
                  <a:pt x="762000" y="0"/>
                </a:lnTo>
                <a:close/>
                <a:moveTo>
                  <a:pt x="657225" y="57150"/>
                </a:moveTo>
                <a:cubicBezTo>
                  <a:pt x="667746" y="57150"/>
                  <a:pt x="676275" y="65679"/>
                  <a:pt x="676275" y="76200"/>
                </a:cubicBezTo>
                <a:cubicBezTo>
                  <a:pt x="676275" y="86721"/>
                  <a:pt x="667746" y="95250"/>
                  <a:pt x="657225" y="95250"/>
                </a:cubicBezTo>
                <a:cubicBezTo>
                  <a:pt x="646704" y="95250"/>
                  <a:pt x="638175" y="86721"/>
                  <a:pt x="638175" y="76200"/>
                </a:cubicBezTo>
                <a:cubicBezTo>
                  <a:pt x="638175" y="65679"/>
                  <a:pt x="646704" y="57150"/>
                  <a:pt x="657225" y="57150"/>
                </a:cubicBezTo>
                <a:close/>
                <a:moveTo>
                  <a:pt x="590550" y="57150"/>
                </a:moveTo>
                <a:cubicBezTo>
                  <a:pt x="601071" y="57150"/>
                  <a:pt x="609600" y="65679"/>
                  <a:pt x="609600" y="76200"/>
                </a:cubicBezTo>
                <a:cubicBezTo>
                  <a:pt x="609600" y="86721"/>
                  <a:pt x="601071" y="95250"/>
                  <a:pt x="590550" y="95250"/>
                </a:cubicBezTo>
                <a:cubicBezTo>
                  <a:pt x="580029" y="95250"/>
                  <a:pt x="571500" y="86721"/>
                  <a:pt x="571500" y="76200"/>
                </a:cubicBezTo>
                <a:cubicBezTo>
                  <a:pt x="571500" y="65679"/>
                  <a:pt x="580029" y="57150"/>
                  <a:pt x="590550" y="57150"/>
                </a:cubicBezTo>
                <a:close/>
                <a:moveTo>
                  <a:pt x="523875" y="57150"/>
                </a:moveTo>
                <a:cubicBezTo>
                  <a:pt x="534396" y="57150"/>
                  <a:pt x="542925" y="65679"/>
                  <a:pt x="542925" y="76200"/>
                </a:cubicBezTo>
                <a:cubicBezTo>
                  <a:pt x="542925" y="86721"/>
                  <a:pt x="534396" y="95250"/>
                  <a:pt x="523875" y="95250"/>
                </a:cubicBezTo>
                <a:cubicBezTo>
                  <a:pt x="513354" y="95250"/>
                  <a:pt x="504825" y="86721"/>
                  <a:pt x="504825" y="76200"/>
                </a:cubicBezTo>
                <a:cubicBezTo>
                  <a:pt x="504825" y="65679"/>
                  <a:pt x="513354" y="57150"/>
                  <a:pt x="523875" y="57150"/>
                </a:cubicBezTo>
                <a:close/>
                <a:moveTo>
                  <a:pt x="704850" y="533400"/>
                </a:moveTo>
                <a:lnTo>
                  <a:pt x="57150" y="533400"/>
                </a:lnTo>
                <a:lnTo>
                  <a:pt x="57150" y="152400"/>
                </a:lnTo>
                <a:lnTo>
                  <a:pt x="704850" y="152400"/>
                </a:lnTo>
                <a:close/>
              </a:path>
            </a:pathLst>
          </a:custGeom>
          <a:gradFill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6CE787-91EF-0A46-8CDC-245059E62D32}"/>
              </a:ext>
            </a:extLst>
          </p:cNvPr>
          <p:cNvSpPr txBox="1"/>
          <p:nvPr/>
        </p:nvSpPr>
        <p:spPr>
          <a:xfrm>
            <a:off x="1531866" y="5592864"/>
            <a:ext cx="812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Web App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4DB91FD-A35D-94F5-E202-4AF9CE63EB26}"/>
              </a:ext>
            </a:extLst>
          </p:cNvPr>
          <p:cNvSpPr/>
          <p:nvPr/>
        </p:nvSpPr>
        <p:spPr>
          <a:xfrm>
            <a:off x="3525527" y="5583641"/>
            <a:ext cx="1418063" cy="847824"/>
          </a:xfrm>
          <a:prstGeom prst="roundRect">
            <a:avLst>
              <a:gd name="adj" fmla="val 18794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600" dirty="0">
                <a:latin typeface="Aptos Display" panose="020B0004020202020204" pitchFamily="34" charset="0"/>
              </a:rPr>
              <a:t>Web app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6E25FC8-5534-B86B-6DC2-FAB29ED738B8}"/>
              </a:ext>
            </a:extLst>
          </p:cNvPr>
          <p:cNvCxnSpPr>
            <a:cxnSpLocks/>
            <a:stCxn id="40" idx="0"/>
            <a:endCxn id="2" idx="1"/>
          </p:cNvCxnSpPr>
          <p:nvPr/>
        </p:nvCxnSpPr>
        <p:spPr>
          <a:xfrm flipV="1">
            <a:off x="4234559" y="4196884"/>
            <a:ext cx="817819" cy="1386757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6FB1B52-2A28-0497-B7A9-05BE598C34E3}"/>
              </a:ext>
            </a:extLst>
          </p:cNvPr>
          <p:cNvSpPr txBox="1"/>
          <p:nvPr/>
        </p:nvSpPr>
        <p:spPr>
          <a:xfrm>
            <a:off x="2757198" y="3208615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ptos Display" panose="020B0004020202020204" pitchFamily="34" charset="0"/>
              </a:rPr>
              <a:t>JSON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8A00A62-A0D9-885D-877C-46775C7692B8}"/>
              </a:ext>
            </a:extLst>
          </p:cNvPr>
          <p:cNvSpPr txBox="1"/>
          <p:nvPr/>
        </p:nvSpPr>
        <p:spPr>
          <a:xfrm>
            <a:off x="2770644" y="4284043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ptos Display" panose="020B0004020202020204" pitchFamily="34" charset="0"/>
              </a:rPr>
              <a:t>JSON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2299B5E-00FE-79A3-F869-88C4DDE63E5D}"/>
              </a:ext>
            </a:extLst>
          </p:cNvPr>
          <p:cNvSpPr txBox="1"/>
          <p:nvPr/>
        </p:nvSpPr>
        <p:spPr>
          <a:xfrm>
            <a:off x="2771750" y="5706976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ptos Display" panose="020B0004020202020204" pitchFamily="34" charset="0"/>
              </a:rPr>
              <a:t>HTML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E92C1D1F-5980-4DAD-D8FA-08A7885FBA1A}"/>
              </a:ext>
            </a:extLst>
          </p:cNvPr>
          <p:cNvSpPr/>
          <p:nvPr/>
        </p:nvSpPr>
        <p:spPr>
          <a:xfrm>
            <a:off x="6855581" y="1528839"/>
            <a:ext cx="377371" cy="3662146"/>
          </a:xfrm>
          <a:prstGeom prst="leftBrace">
            <a:avLst>
              <a:gd name="adj1" fmla="val 8333"/>
              <a:gd name="adj2" fmla="val 72723"/>
            </a:avLst>
          </a:prstGeom>
          <a:ln>
            <a:solidFill>
              <a:srgbClr val="B735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9E65F955-1E8D-8FB5-9832-CDDAC4A40FBF}"/>
              </a:ext>
            </a:extLst>
          </p:cNvPr>
          <p:cNvSpPr/>
          <p:nvPr/>
        </p:nvSpPr>
        <p:spPr>
          <a:xfrm>
            <a:off x="8771467" y="1501019"/>
            <a:ext cx="377371" cy="3688355"/>
          </a:xfrm>
          <a:prstGeom prst="rightBrace">
            <a:avLst>
              <a:gd name="adj1" fmla="val 8333"/>
              <a:gd name="adj2" fmla="val 73217"/>
            </a:avLst>
          </a:prstGeom>
          <a:ln>
            <a:solidFill>
              <a:srgbClr val="B735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8EFA6FE-FCB6-D725-53B1-1B7EF8006FC3}"/>
              </a:ext>
            </a:extLst>
          </p:cNvPr>
          <p:cNvGrpSpPr/>
          <p:nvPr/>
        </p:nvGrpSpPr>
        <p:grpSpPr>
          <a:xfrm>
            <a:off x="7385555" y="1613516"/>
            <a:ext cx="1216579" cy="256417"/>
            <a:chOff x="7409745" y="3002951"/>
            <a:chExt cx="1216579" cy="256417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44AECC1-8370-92BB-8AD2-652DB939E420}"/>
                </a:ext>
              </a:extLst>
            </p:cNvPr>
            <p:cNvCxnSpPr/>
            <p:nvPr/>
          </p:nvCxnSpPr>
          <p:spPr>
            <a:xfrm>
              <a:off x="7411962" y="3139924"/>
              <a:ext cx="121436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469B13D-D691-A929-9091-EBC3B1DDA8D4}"/>
                </a:ext>
              </a:extLst>
            </p:cNvPr>
            <p:cNvSpPr/>
            <p:nvPr/>
          </p:nvSpPr>
          <p:spPr>
            <a:xfrm>
              <a:off x="7409745" y="3002951"/>
              <a:ext cx="309638" cy="256417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+mj-lt"/>
                </a:rPr>
                <a:t>1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8E33194-A22B-1E72-26C9-861703D0B948}"/>
              </a:ext>
            </a:extLst>
          </p:cNvPr>
          <p:cNvGrpSpPr/>
          <p:nvPr/>
        </p:nvGrpSpPr>
        <p:grpSpPr>
          <a:xfrm>
            <a:off x="7387772" y="2025098"/>
            <a:ext cx="1243389" cy="287867"/>
            <a:chOff x="7411962" y="3414533"/>
            <a:chExt cx="1243389" cy="287867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F0F4A0E-0519-3AA6-8EDA-E8A5BEE6B9A9}"/>
                </a:ext>
              </a:extLst>
            </p:cNvPr>
            <p:cNvCxnSpPr>
              <a:cxnSpLocks/>
              <a:stCxn id="72" idx="1"/>
            </p:cNvCxnSpPr>
            <p:nvPr/>
          </p:nvCxnSpPr>
          <p:spPr>
            <a:xfrm flipH="1">
              <a:off x="7411962" y="3558467"/>
              <a:ext cx="95552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Graphic 71" descr="No sign with solid fill">
              <a:extLst>
                <a:ext uri="{FF2B5EF4-FFF2-40B4-BE49-F238E27FC236}">
                  <a16:creationId xmlns:a16="http://schemas.microsoft.com/office/drawing/2014/main" id="{B9DCFCFB-F8F0-3261-1FF8-9ACCA803A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67484" y="3414533"/>
              <a:ext cx="287867" cy="287867"/>
            </a:xfrm>
            <a:prstGeom prst="rect">
              <a:avLst/>
            </a:prstGeom>
          </p:spPr>
        </p:pic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A90BCA73-2D58-AAE9-AA81-C18E26602C42}"/>
                </a:ext>
              </a:extLst>
            </p:cNvPr>
            <p:cNvSpPr/>
            <p:nvPr/>
          </p:nvSpPr>
          <p:spPr>
            <a:xfrm>
              <a:off x="7741439" y="3431813"/>
              <a:ext cx="504400" cy="266866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+mj-lt"/>
                </a:rPr>
                <a:t>500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ACE47B6-6147-B9C6-4186-B7B96DAB4B98}"/>
              </a:ext>
            </a:extLst>
          </p:cNvPr>
          <p:cNvGrpSpPr/>
          <p:nvPr/>
        </p:nvGrpSpPr>
        <p:grpSpPr>
          <a:xfrm>
            <a:off x="7388258" y="2480713"/>
            <a:ext cx="1216579" cy="256417"/>
            <a:chOff x="7409745" y="3002951"/>
            <a:chExt cx="1216579" cy="256417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968F53A-77C5-3E1E-837B-23E88C2AC733}"/>
                </a:ext>
              </a:extLst>
            </p:cNvPr>
            <p:cNvCxnSpPr/>
            <p:nvPr/>
          </p:nvCxnSpPr>
          <p:spPr>
            <a:xfrm>
              <a:off x="7411962" y="3139924"/>
              <a:ext cx="121436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B0828995-4D4D-A8FE-6A18-6A13902453C0}"/>
                </a:ext>
              </a:extLst>
            </p:cNvPr>
            <p:cNvSpPr/>
            <p:nvPr/>
          </p:nvSpPr>
          <p:spPr>
            <a:xfrm>
              <a:off x="7409745" y="3002951"/>
              <a:ext cx="309638" cy="256417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+mj-lt"/>
                </a:rPr>
                <a:t>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6A74BA6-EB36-5320-65F0-59F30C09F21D}"/>
              </a:ext>
            </a:extLst>
          </p:cNvPr>
          <p:cNvGrpSpPr/>
          <p:nvPr/>
        </p:nvGrpSpPr>
        <p:grpSpPr>
          <a:xfrm>
            <a:off x="7385555" y="2931588"/>
            <a:ext cx="1243389" cy="287867"/>
            <a:chOff x="7411962" y="3414533"/>
            <a:chExt cx="1243389" cy="287867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8C5D473-942B-C47C-F17B-142D802795AA}"/>
                </a:ext>
              </a:extLst>
            </p:cNvPr>
            <p:cNvCxnSpPr>
              <a:cxnSpLocks/>
              <a:stCxn id="83" idx="1"/>
            </p:cNvCxnSpPr>
            <p:nvPr/>
          </p:nvCxnSpPr>
          <p:spPr>
            <a:xfrm flipH="1">
              <a:off x="7411962" y="3558467"/>
              <a:ext cx="95552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Graphic 82" descr="No sign with solid fill">
              <a:extLst>
                <a:ext uri="{FF2B5EF4-FFF2-40B4-BE49-F238E27FC236}">
                  <a16:creationId xmlns:a16="http://schemas.microsoft.com/office/drawing/2014/main" id="{081E8017-92E9-D8F6-5332-F18B820FC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67484" y="3414533"/>
              <a:ext cx="287867" cy="287867"/>
            </a:xfrm>
            <a:prstGeom prst="rect">
              <a:avLst/>
            </a:prstGeom>
          </p:spPr>
        </p:pic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AFA2889B-3EBE-C2AF-E3CB-CD8864C61648}"/>
                </a:ext>
              </a:extLst>
            </p:cNvPr>
            <p:cNvSpPr/>
            <p:nvPr/>
          </p:nvSpPr>
          <p:spPr>
            <a:xfrm>
              <a:off x="7741439" y="3431813"/>
              <a:ext cx="504400" cy="266866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+mj-lt"/>
                </a:rPr>
                <a:t>429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B8D16B3-D382-7A28-BC06-35A9F8777522}"/>
              </a:ext>
            </a:extLst>
          </p:cNvPr>
          <p:cNvGrpSpPr/>
          <p:nvPr/>
        </p:nvGrpSpPr>
        <p:grpSpPr>
          <a:xfrm>
            <a:off x="7396538" y="3405147"/>
            <a:ext cx="1216579" cy="256417"/>
            <a:chOff x="7409745" y="3002951"/>
            <a:chExt cx="1216579" cy="256417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F5216688-D9D0-43D3-53CD-B79E59A05CDD}"/>
                </a:ext>
              </a:extLst>
            </p:cNvPr>
            <p:cNvCxnSpPr/>
            <p:nvPr/>
          </p:nvCxnSpPr>
          <p:spPr>
            <a:xfrm>
              <a:off x="7411962" y="3139924"/>
              <a:ext cx="121436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9571BEE4-F61F-A38C-5E18-3F6AE4941EB1}"/>
                </a:ext>
              </a:extLst>
            </p:cNvPr>
            <p:cNvSpPr/>
            <p:nvPr/>
          </p:nvSpPr>
          <p:spPr>
            <a:xfrm>
              <a:off x="7409745" y="3002951"/>
              <a:ext cx="309638" cy="256417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+mj-lt"/>
                </a:rPr>
                <a:t>…</a:t>
              </a:r>
            </a:p>
          </p:txBody>
        </p:sp>
      </p:grpSp>
      <p:sp>
        <p:nvSpPr>
          <p:cNvPr id="100" name="Speech Bubble: Rectangle with Corners Rounded 99">
            <a:extLst>
              <a:ext uri="{FF2B5EF4-FFF2-40B4-BE49-F238E27FC236}">
                <a16:creationId xmlns:a16="http://schemas.microsoft.com/office/drawing/2014/main" id="{C086AD53-C8D1-9C40-171C-52323BF7D72D}"/>
              </a:ext>
            </a:extLst>
          </p:cNvPr>
          <p:cNvSpPr/>
          <p:nvPr/>
        </p:nvSpPr>
        <p:spPr>
          <a:xfrm>
            <a:off x="4470399" y="1734147"/>
            <a:ext cx="2099733" cy="1050398"/>
          </a:xfrm>
          <a:prstGeom prst="wedgeRoundRectCallout">
            <a:avLst>
              <a:gd name="adj1" fmla="val 21534"/>
              <a:gd name="adj2" fmla="val 141727"/>
              <a:gd name="adj3" fmla="val 16667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GB" sz="1400" dirty="0">
                <a:latin typeface="Aptos Display" panose="020B0004020202020204" pitchFamily="34" charset="0"/>
              </a:rPr>
              <a:t>Retries: 4</a:t>
            </a:r>
          </a:p>
          <a:p>
            <a:r>
              <a:rPr lang="en-GB" sz="1400" dirty="0">
                <a:latin typeface="Aptos Display" panose="020B0004020202020204" pitchFamily="34" charset="0"/>
              </a:rPr>
              <a:t>Duration: 2 secs</a:t>
            </a:r>
          </a:p>
          <a:p>
            <a:r>
              <a:rPr lang="en-GB" sz="1400" dirty="0">
                <a:latin typeface="Aptos Display" panose="020B0004020202020204" pitchFamily="34" charset="0"/>
              </a:rPr>
              <a:t>Exceptions Allowed: 100</a:t>
            </a:r>
            <a:br>
              <a:rPr lang="en-GB" sz="1400" dirty="0">
                <a:latin typeface="Aptos Display" panose="020B0004020202020204" pitchFamily="34" charset="0"/>
              </a:rPr>
            </a:br>
            <a:r>
              <a:rPr lang="en-GB" sz="1400" dirty="0">
                <a:latin typeface="Aptos Display" panose="020B0004020202020204" pitchFamily="34" charset="0"/>
              </a:rPr>
              <a:t>Check Circuit: 30 secs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CB1D81E-D611-E0A2-2C37-B50353E21BF8}"/>
              </a:ext>
            </a:extLst>
          </p:cNvPr>
          <p:cNvSpPr txBox="1"/>
          <p:nvPr/>
        </p:nvSpPr>
        <p:spPr>
          <a:xfrm>
            <a:off x="4824017" y="977746"/>
            <a:ext cx="1392496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Polly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Resiliency Configuration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Arial Nova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6D37EE-6C44-B41C-0526-3E6A3E3F746D}"/>
              </a:ext>
            </a:extLst>
          </p:cNvPr>
          <p:cNvGrpSpPr/>
          <p:nvPr/>
        </p:nvGrpSpPr>
        <p:grpSpPr>
          <a:xfrm>
            <a:off x="7373258" y="3838078"/>
            <a:ext cx="1243389" cy="287867"/>
            <a:chOff x="7411962" y="3414533"/>
            <a:chExt cx="1243389" cy="28786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CE10821-4D79-1397-298C-A46930E4984D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7411962" y="3558467"/>
              <a:ext cx="95552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 descr="No sign with solid fill">
              <a:extLst>
                <a:ext uri="{FF2B5EF4-FFF2-40B4-BE49-F238E27FC236}">
                  <a16:creationId xmlns:a16="http://schemas.microsoft.com/office/drawing/2014/main" id="{5A4C3B8F-930B-C2AC-B5CD-B26D60C96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67484" y="3414533"/>
              <a:ext cx="287867" cy="287867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7FB65B4-3C19-CB23-09D6-FBDD6A059DD2}"/>
                </a:ext>
              </a:extLst>
            </p:cNvPr>
            <p:cNvSpPr/>
            <p:nvPr/>
          </p:nvSpPr>
          <p:spPr>
            <a:xfrm>
              <a:off x="7741439" y="3431813"/>
              <a:ext cx="504400" cy="266866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+mj-lt"/>
                </a:rPr>
                <a:t>408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531684-FB75-00D3-457D-F1D98BFD2192}"/>
              </a:ext>
            </a:extLst>
          </p:cNvPr>
          <p:cNvGrpSpPr/>
          <p:nvPr/>
        </p:nvGrpSpPr>
        <p:grpSpPr>
          <a:xfrm>
            <a:off x="7408834" y="4352592"/>
            <a:ext cx="1216580" cy="272726"/>
            <a:chOff x="7409744" y="3002951"/>
            <a:chExt cx="1216580" cy="272726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CAC2889-9CBA-C1D3-9ED6-450EFE69C936}"/>
                </a:ext>
              </a:extLst>
            </p:cNvPr>
            <p:cNvCxnSpPr/>
            <p:nvPr/>
          </p:nvCxnSpPr>
          <p:spPr>
            <a:xfrm>
              <a:off x="7411962" y="3139924"/>
              <a:ext cx="121436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FE503A0-4931-DE0E-539F-46B0B5690E1D}"/>
                </a:ext>
              </a:extLst>
            </p:cNvPr>
            <p:cNvSpPr/>
            <p:nvPr/>
          </p:nvSpPr>
          <p:spPr>
            <a:xfrm>
              <a:off x="7409744" y="3002951"/>
              <a:ext cx="404689" cy="272726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+mj-lt"/>
                </a:rPr>
                <a:t>10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C7989A-5F6E-5515-5EAB-1DC08777EECF}"/>
              </a:ext>
            </a:extLst>
          </p:cNvPr>
          <p:cNvGrpSpPr/>
          <p:nvPr/>
        </p:nvGrpSpPr>
        <p:grpSpPr>
          <a:xfrm>
            <a:off x="7385555" y="4785523"/>
            <a:ext cx="1243389" cy="287867"/>
            <a:chOff x="7411962" y="3414533"/>
            <a:chExt cx="1243389" cy="287867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4992E0D-36B1-A1F1-AF3A-DE41386D0F58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7411962" y="3558467"/>
              <a:ext cx="95552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Graphic 33" descr="No sign with solid fill">
              <a:extLst>
                <a:ext uri="{FF2B5EF4-FFF2-40B4-BE49-F238E27FC236}">
                  <a16:creationId xmlns:a16="http://schemas.microsoft.com/office/drawing/2014/main" id="{BBAFAC3E-CF58-E6C2-266D-28F3D4668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67484" y="3414533"/>
              <a:ext cx="287867" cy="287867"/>
            </a:xfrm>
            <a:prstGeom prst="rect">
              <a:avLst/>
            </a:prstGeom>
          </p:spPr>
        </p:pic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070A7BD-5336-E806-1CB7-1D7395D6366B}"/>
                </a:ext>
              </a:extLst>
            </p:cNvPr>
            <p:cNvSpPr/>
            <p:nvPr/>
          </p:nvSpPr>
          <p:spPr>
            <a:xfrm>
              <a:off x="7741439" y="3431813"/>
              <a:ext cx="504400" cy="266866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+mj-lt"/>
                </a:rPr>
                <a:t>408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D119E43-D345-5E9C-1369-0C13C1C247B1}"/>
              </a:ext>
            </a:extLst>
          </p:cNvPr>
          <p:cNvSpPr txBox="1"/>
          <p:nvPr/>
        </p:nvSpPr>
        <p:spPr>
          <a:xfrm>
            <a:off x="7076117" y="5481749"/>
            <a:ext cx="362575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Circuit open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Call to microservice fail immediately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Allow one call every 30 secs to check state</a:t>
            </a:r>
          </a:p>
        </p:txBody>
      </p:sp>
    </p:spTree>
    <p:extLst>
      <p:ext uri="{BB962C8B-B14F-4D97-AF65-F5344CB8AC3E}">
        <p14:creationId xmlns:p14="http://schemas.microsoft.com/office/powerpoint/2010/main" val="14086896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EC4DDB29-C1FC-5103-308B-3D2EF415A094}"/>
              </a:ext>
            </a:extLst>
          </p:cNvPr>
          <p:cNvGrpSpPr/>
          <p:nvPr/>
        </p:nvGrpSpPr>
        <p:grpSpPr>
          <a:xfrm>
            <a:off x="454781" y="512838"/>
            <a:ext cx="11301790" cy="4504267"/>
            <a:chOff x="454781" y="512838"/>
            <a:chExt cx="11301790" cy="4504267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022D745-3559-CBCA-0EBC-702F23AAD383}"/>
                </a:ext>
              </a:extLst>
            </p:cNvPr>
            <p:cNvSpPr/>
            <p:nvPr/>
          </p:nvSpPr>
          <p:spPr>
            <a:xfrm>
              <a:off x="454781" y="512838"/>
              <a:ext cx="11301790" cy="4504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1410E92-AEA0-E24B-F462-4669B636A7F4}"/>
                </a:ext>
              </a:extLst>
            </p:cNvPr>
            <p:cNvSpPr/>
            <p:nvPr/>
          </p:nvSpPr>
          <p:spPr>
            <a:xfrm>
              <a:off x="714900" y="813192"/>
              <a:ext cx="10762200" cy="3918466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D148EE-7806-2230-FEC7-AD8ED994F27E}"/>
                </a:ext>
              </a:extLst>
            </p:cNvPr>
            <p:cNvSpPr txBox="1"/>
            <p:nvPr/>
          </p:nvSpPr>
          <p:spPr>
            <a:xfrm>
              <a:off x="1735158" y="659302"/>
              <a:ext cx="87556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Backend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1C2CC6F-B636-3FEF-39BB-F096D165191C}"/>
                </a:ext>
              </a:extLst>
            </p:cNvPr>
            <p:cNvSpPr/>
            <p:nvPr/>
          </p:nvSpPr>
          <p:spPr>
            <a:xfrm>
              <a:off x="1619684" y="1181057"/>
              <a:ext cx="2167732" cy="238651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 err="1">
                  <a:solidFill>
                    <a:srgbClr val="B735C4"/>
                  </a:solidFill>
                  <a:latin typeface="Aptos" panose="02110004020202020204"/>
                </a:rPr>
                <a:t>Catalog</a:t>
              </a:r>
              <a:r>
                <a:rPr lang="en-GB" sz="1200" dirty="0">
                  <a:solidFill>
                    <a:srgbClr val="B735C4"/>
                  </a:solidFill>
                  <a:latin typeface="Aptos" panose="02110004020202020204"/>
                </a:rPr>
                <a:t> Micros</a:t>
              </a: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ervice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0022ACD-C4B9-32F7-00C7-802C1F32B403}"/>
                </a:ext>
              </a:extLst>
            </p:cNvPr>
            <p:cNvSpPr/>
            <p:nvPr/>
          </p:nvSpPr>
          <p:spPr>
            <a:xfrm>
              <a:off x="2056344" y="1652916"/>
              <a:ext cx="1294412" cy="478492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Web API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16" name="Graphic 47" descr="Database with solid fill">
              <a:extLst>
                <a:ext uri="{FF2B5EF4-FFF2-40B4-BE49-F238E27FC236}">
                  <a16:creationId xmlns:a16="http://schemas.microsoft.com/office/drawing/2014/main" id="{0405A935-7485-2D57-19F4-D2FFE782C58C}"/>
                </a:ext>
              </a:extLst>
            </p:cNvPr>
            <p:cNvGrpSpPr/>
            <p:nvPr/>
          </p:nvGrpSpPr>
          <p:grpSpPr>
            <a:xfrm>
              <a:off x="2540768" y="2741227"/>
              <a:ext cx="325564" cy="686906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12E868B-C3A6-45ED-2FAB-9A67AAA70849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0A9FF23-A7AB-889B-D093-45E053B803DB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A723B78-C577-211F-2BF6-6022477FF4FC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33B4836-0C0B-EE17-AE3A-454745D7F73E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274C5D5-2622-4432-082C-7B9EF16D17B2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2703550" y="2131408"/>
              <a:ext cx="0" cy="609819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05581CD-C055-A1B8-C9CC-F55DAB2F3440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881672" y="1892162"/>
              <a:ext cx="1174672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C5450F-46C7-3449-86B7-B4EC68783975}"/>
                </a:ext>
              </a:extLst>
            </p:cNvPr>
            <p:cNvSpPr txBox="1"/>
            <p:nvPr/>
          </p:nvSpPr>
          <p:spPr>
            <a:xfrm>
              <a:off x="881672" y="1941740"/>
              <a:ext cx="116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1. </a:t>
              </a:r>
              <a:r>
                <a:rPr lang="en-GB" sz="1200" dirty="0" err="1"/>
                <a:t>UpdatePrice</a:t>
              </a:r>
              <a:endParaRPr lang="en-GB" sz="1200" dirty="0"/>
            </a:p>
            <a:p>
              <a:r>
                <a:rPr lang="en-GB" sz="1200" dirty="0"/>
                <a:t>command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DFB906A-E430-1D9F-4B4E-CDA20410B6EC}"/>
                </a:ext>
              </a:extLst>
            </p:cNvPr>
            <p:cNvSpPr txBox="1"/>
            <p:nvPr/>
          </p:nvSpPr>
          <p:spPr>
            <a:xfrm>
              <a:off x="2695320" y="2276019"/>
              <a:ext cx="6554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2. DB</a:t>
              </a:r>
            </a:p>
            <a:p>
              <a:r>
                <a:rPr lang="en-GB" sz="1200" dirty="0"/>
                <a:t>update</a:t>
              </a:r>
            </a:p>
          </p:txBody>
        </p:sp>
        <p:sp>
          <p:nvSpPr>
            <p:cNvPr id="32" name="Flowchart: Direct Access Storage 31">
              <a:extLst>
                <a:ext uri="{FF2B5EF4-FFF2-40B4-BE49-F238E27FC236}">
                  <a16:creationId xmlns:a16="http://schemas.microsoft.com/office/drawing/2014/main" id="{76566939-B78C-7E5C-35EB-BB460646EB06}"/>
                </a:ext>
              </a:extLst>
            </p:cNvPr>
            <p:cNvSpPr/>
            <p:nvPr/>
          </p:nvSpPr>
          <p:spPr>
            <a:xfrm>
              <a:off x="4740726" y="1527389"/>
              <a:ext cx="1764530" cy="729545"/>
            </a:xfrm>
            <a:prstGeom prst="flowChartMagneticDrum">
              <a:avLst/>
            </a:prstGeom>
            <a:noFill/>
            <a:ln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B735C4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0AC8C8B-B7EC-98D0-6299-D438E461D01A}"/>
                </a:ext>
              </a:extLst>
            </p:cNvPr>
            <p:cNvSpPr txBox="1"/>
            <p:nvPr/>
          </p:nvSpPr>
          <p:spPr>
            <a:xfrm>
              <a:off x="4914303" y="1568995"/>
              <a:ext cx="14173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Event bus</a:t>
              </a:r>
            </a:p>
            <a:p>
              <a:r>
                <a:rPr lang="en-GB" sz="1200" dirty="0"/>
                <a:t>Publish/subscribe </a:t>
              </a:r>
            </a:p>
            <a:p>
              <a:r>
                <a:rPr lang="en-GB" sz="1200" dirty="0"/>
                <a:t>channel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5C2D7B-C744-7960-ADAD-4258AB9255EB}"/>
                </a:ext>
              </a:extLst>
            </p:cNvPr>
            <p:cNvSpPr txBox="1"/>
            <p:nvPr/>
          </p:nvSpPr>
          <p:spPr>
            <a:xfrm>
              <a:off x="4538572" y="2859020"/>
              <a:ext cx="2353401" cy="830997"/>
            </a:xfrm>
            <a:prstGeom prst="rect">
              <a:avLst/>
            </a:prstGeom>
            <a:noFill/>
            <a:ln w="254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3604DB"/>
                  </a:solidFill>
                </a:rPr>
                <a:t>Event bus implementations: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rgbClr val="3604DB"/>
                  </a:solidFill>
                </a:rPr>
                <a:t>RabbitMQ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rgbClr val="3604DB"/>
                  </a:solidFill>
                </a:rPr>
                <a:t>Azure Service Bus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rgbClr val="3604DB"/>
                  </a:solidFill>
                </a:rPr>
                <a:t>Other message/event broker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96CA555-441A-B368-67DE-D6F735AC6B5B}"/>
                </a:ext>
              </a:extLst>
            </p:cNvPr>
            <p:cNvCxnSpPr>
              <a:cxnSpLocks/>
              <a:stCxn id="15" idx="3"/>
              <a:endCxn id="32" idx="1"/>
            </p:cNvCxnSpPr>
            <p:nvPr/>
          </p:nvCxnSpPr>
          <p:spPr>
            <a:xfrm>
              <a:off x="3350756" y="1892162"/>
              <a:ext cx="1389970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8DD433-A9A0-9C5D-C796-BC33B98AEF16}"/>
                </a:ext>
              </a:extLst>
            </p:cNvPr>
            <p:cNvSpPr txBox="1"/>
            <p:nvPr/>
          </p:nvSpPr>
          <p:spPr>
            <a:xfrm>
              <a:off x="3454866" y="1941739"/>
              <a:ext cx="116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3. </a:t>
              </a:r>
              <a:r>
                <a:rPr lang="en-GB" sz="1200" dirty="0" err="1"/>
                <a:t>UpdatePrice</a:t>
              </a:r>
              <a:endParaRPr lang="en-GB" sz="1200" dirty="0"/>
            </a:p>
            <a:p>
              <a:r>
                <a:rPr lang="en-GB" sz="1200" dirty="0"/>
                <a:t>event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0F9C0BA-1406-D186-081B-9CDEE18E00FB}"/>
                </a:ext>
              </a:extLst>
            </p:cNvPr>
            <p:cNvSpPr/>
            <p:nvPr/>
          </p:nvSpPr>
          <p:spPr>
            <a:xfrm>
              <a:off x="7834014" y="1099095"/>
              <a:ext cx="3294742" cy="130431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ptos" panose="02110004020202020204"/>
                </a:rPr>
                <a:t>Basket Micros</a:t>
              </a: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ervice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72C42D5-808C-FF24-0C81-6298E118AA06}"/>
                </a:ext>
              </a:extLst>
            </p:cNvPr>
            <p:cNvSpPr/>
            <p:nvPr/>
          </p:nvSpPr>
          <p:spPr>
            <a:xfrm>
              <a:off x="7966339" y="1594123"/>
              <a:ext cx="1294412" cy="478492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Service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43" name="Graphic 47" descr="Database with solid fill">
              <a:extLst>
                <a:ext uri="{FF2B5EF4-FFF2-40B4-BE49-F238E27FC236}">
                  <a16:creationId xmlns:a16="http://schemas.microsoft.com/office/drawing/2014/main" id="{3DA72E0A-0FD5-3189-4272-3A3D651BD143}"/>
                </a:ext>
              </a:extLst>
            </p:cNvPr>
            <p:cNvGrpSpPr/>
            <p:nvPr/>
          </p:nvGrpSpPr>
          <p:grpSpPr>
            <a:xfrm>
              <a:off x="9861153" y="1485665"/>
              <a:ext cx="325564" cy="686906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2E3BA76-060E-1B74-5D21-EE43DF8DBE2E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4096C40-A427-82BC-3AA1-ECDF8A456D32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A83CF5D-DAE5-4B03-DF2B-26FD37C80B9D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D785E7C-0091-124D-C2E5-3DDCBEC10B46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60033B8-D0F7-08A3-5222-A768611345FA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>
              <a:off x="9260751" y="1833369"/>
              <a:ext cx="611022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26929BC-645B-2007-A129-AB73FF3CAFA2}"/>
                </a:ext>
              </a:extLst>
            </p:cNvPr>
            <p:cNvSpPr txBox="1"/>
            <p:nvPr/>
          </p:nvSpPr>
          <p:spPr>
            <a:xfrm>
              <a:off x="10289550" y="1580209"/>
              <a:ext cx="8270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Database</a:t>
              </a:r>
            </a:p>
            <a:p>
              <a:r>
                <a:rPr lang="en-GB" sz="1200" dirty="0"/>
                <a:t>as cache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9597045-0CC7-7D0F-4005-082721270368}"/>
                </a:ext>
              </a:extLst>
            </p:cNvPr>
            <p:cNvCxnSpPr>
              <a:cxnSpLocks/>
            </p:cNvCxnSpPr>
            <p:nvPr/>
          </p:nvCxnSpPr>
          <p:spPr>
            <a:xfrm>
              <a:off x="6546038" y="1892161"/>
              <a:ext cx="1389970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5EE80B-8221-54DD-6428-C347C0F13927}"/>
                </a:ext>
              </a:extLst>
            </p:cNvPr>
            <p:cNvSpPr txBox="1"/>
            <p:nvPr/>
          </p:nvSpPr>
          <p:spPr>
            <a:xfrm>
              <a:off x="6584531" y="1421683"/>
              <a:ext cx="1253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4. </a:t>
              </a:r>
              <a:r>
                <a:rPr lang="en-GB" sz="1200" dirty="0" err="1"/>
                <a:t>PriceUpdated</a:t>
              </a:r>
              <a:endParaRPr lang="en-GB" sz="1200" dirty="0"/>
            </a:p>
            <a:p>
              <a:r>
                <a:rPr lang="en-GB" sz="1200" dirty="0"/>
                <a:t>event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1DB0E59-7C20-E240-E4BB-733BA53DF1AE}"/>
                </a:ext>
              </a:extLst>
            </p:cNvPr>
            <p:cNvSpPr/>
            <p:nvPr/>
          </p:nvSpPr>
          <p:spPr>
            <a:xfrm>
              <a:off x="7834014" y="2829947"/>
              <a:ext cx="3294742" cy="130431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ptos" panose="02110004020202020204"/>
                </a:rPr>
                <a:t>Additional Micros</a:t>
              </a: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ervices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B6E6235-81FD-66E5-EAA2-665CB1E69F05}"/>
                </a:ext>
              </a:extLst>
            </p:cNvPr>
            <p:cNvSpPr/>
            <p:nvPr/>
          </p:nvSpPr>
          <p:spPr>
            <a:xfrm>
              <a:off x="7966339" y="3324975"/>
              <a:ext cx="1294412" cy="478492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Service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58" name="Graphic 47" descr="Database with solid fill">
              <a:extLst>
                <a:ext uri="{FF2B5EF4-FFF2-40B4-BE49-F238E27FC236}">
                  <a16:creationId xmlns:a16="http://schemas.microsoft.com/office/drawing/2014/main" id="{534A5206-DFE7-2905-2ED6-4EFADEE820FE}"/>
                </a:ext>
              </a:extLst>
            </p:cNvPr>
            <p:cNvGrpSpPr/>
            <p:nvPr/>
          </p:nvGrpSpPr>
          <p:grpSpPr>
            <a:xfrm>
              <a:off x="9861153" y="3216517"/>
              <a:ext cx="325564" cy="686906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34D18BB-CF93-41A6-6D6D-684011909027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F1BC756-A00B-55C7-EBB8-627A850AF904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F4F498B-21EC-A70A-2906-A0372BF29F64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9DA599EC-D5E8-4415-B726-E0F5693A163D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C8D1C5A-7AE1-D1F1-DAFA-9D00D02036E6}"/>
                </a:ext>
              </a:extLst>
            </p:cNvPr>
            <p:cNvCxnSpPr>
              <a:cxnSpLocks/>
              <a:stCxn id="57" idx="3"/>
            </p:cNvCxnSpPr>
            <p:nvPr/>
          </p:nvCxnSpPr>
          <p:spPr>
            <a:xfrm>
              <a:off x="9260751" y="3564221"/>
              <a:ext cx="611022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BF856D4-2488-C0C5-AAF7-D389749FE64F}"/>
                </a:ext>
              </a:extLst>
            </p:cNvPr>
            <p:cNvSpPr txBox="1"/>
            <p:nvPr/>
          </p:nvSpPr>
          <p:spPr>
            <a:xfrm>
              <a:off x="10236570" y="3424231"/>
              <a:ext cx="8270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Database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EDEA612-4DAF-6879-C776-D4CE36276206}"/>
                </a:ext>
              </a:extLst>
            </p:cNvPr>
            <p:cNvCxnSpPr>
              <a:cxnSpLocks/>
              <a:endCxn id="57" idx="1"/>
            </p:cNvCxnSpPr>
            <p:nvPr/>
          </p:nvCxnSpPr>
          <p:spPr>
            <a:xfrm>
              <a:off x="6546038" y="1892160"/>
              <a:ext cx="1420301" cy="1672061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CBF484E-93F2-41E2-C592-1478A7729629}"/>
                </a:ext>
              </a:extLst>
            </p:cNvPr>
            <p:cNvSpPr txBox="1"/>
            <p:nvPr/>
          </p:nvSpPr>
          <p:spPr>
            <a:xfrm>
              <a:off x="2009900" y="4323163"/>
              <a:ext cx="81665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Eventual consistency between microservices based on event-driven async communication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3CD58EF-CC95-8615-10E7-4A23A8E09512}"/>
              </a:ext>
            </a:extLst>
          </p:cNvPr>
          <p:cNvCxnSpPr>
            <a:cxnSpLocks/>
          </p:cNvCxnSpPr>
          <p:nvPr/>
        </p:nvCxnSpPr>
        <p:spPr>
          <a:xfrm>
            <a:off x="7164176" y="1490599"/>
            <a:ext cx="1389970" cy="0"/>
          </a:xfrm>
          <a:prstGeom prst="straightConnector1">
            <a:avLst/>
          </a:prstGeom>
          <a:ln>
            <a:solidFill>
              <a:srgbClr val="B735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1932B54-D99D-72E5-F68C-55CF409A2AD8}"/>
              </a:ext>
            </a:extLst>
          </p:cNvPr>
          <p:cNvCxnSpPr>
            <a:cxnSpLocks/>
          </p:cNvCxnSpPr>
          <p:nvPr/>
        </p:nvCxnSpPr>
        <p:spPr>
          <a:xfrm>
            <a:off x="7316576" y="1642999"/>
            <a:ext cx="1389970" cy="0"/>
          </a:xfrm>
          <a:prstGeom prst="straightConnector1">
            <a:avLst/>
          </a:prstGeom>
          <a:ln>
            <a:solidFill>
              <a:srgbClr val="B735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55CEA8-C079-ACF5-33A6-DFE8A7EB6A3E}"/>
              </a:ext>
            </a:extLst>
          </p:cNvPr>
          <p:cNvCxnSpPr>
            <a:cxnSpLocks/>
          </p:cNvCxnSpPr>
          <p:nvPr/>
        </p:nvCxnSpPr>
        <p:spPr>
          <a:xfrm>
            <a:off x="7468976" y="1795399"/>
            <a:ext cx="1389970" cy="0"/>
          </a:xfrm>
          <a:prstGeom prst="straightConnector1">
            <a:avLst/>
          </a:prstGeom>
          <a:ln>
            <a:solidFill>
              <a:srgbClr val="B735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571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88E9C-EF9D-0AFB-225F-721251F58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83FD79D-49B1-32A7-00CD-23C9393883A3}"/>
              </a:ext>
            </a:extLst>
          </p:cNvPr>
          <p:cNvGrpSpPr/>
          <p:nvPr/>
        </p:nvGrpSpPr>
        <p:grpSpPr>
          <a:xfrm>
            <a:off x="517676" y="633790"/>
            <a:ext cx="8998857" cy="2941562"/>
            <a:chOff x="517676" y="633790"/>
            <a:chExt cx="8998857" cy="294156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68ABA-6C35-D985-B96E-523DC6C2F52E}"/>
                </a:ext>
              </a:extLst>
            </p:cNvPr>
            <p:cNvSpPr/>
            <p:nvPr/>
          </p:nvSpPr>
          <p:spPr>
            <a:xfrm>
              <a:off x="517676" y="633790"/>
              <a:ext cx="8998857" cy="2941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8823AF4-8ADC-04D0-602C-A0AA78B479F3}"/>
                </a:ext>
              </a:extLst>
            </p:cNvPr>
            <p:cNvSpPr/>
            <p:nvPr/>
          </p:nvSpPr>
          <p:spPr>
            <a:xfrm>
              <a:off x="866515" y="1652916"/>
              <a:ext cx="1627898" cy="8967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Microservice A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1001D29-EF68-B431-44C4-774F53483875}"/>
                </a:ext>
              </a:extLst>
            </p:cNvPr>
            <p:cNvGrpSpPr/>
            <p:nvPr/>
          </p:nvGrpSpPr>
          <p:grpSpPr>
            <a:xfrm>
              <a:off x="4150553" y="1652916"/>
              <a:ext cx="1764530" cy="896760"/>
              <a:chOff x="4740726" y="1527389"/>
              <a:chExt cx="1764530" cy="896760"/>
            </a:xfrm>
          </p:grpSpPr>
          <p:sp>
            <p:nvSpPr>
              <p:cNvPr id="32" name="Flowchart: Direct Access Storage 31">
                <a:extLst>
                  <a:ext uri="{FF2B5EF4-FFF2-40B4-BE49-F238E27FC236}">
                    <a16:creationId xmlns:a16="http://schemas.microsoft.com/office/drawing/2014/main" id="{EA90379A-163D-163F-5B51-2D5C6212D423}"/>
                  </a:ext>
                </a:extLst>
              </p:cNvPr>
              <p:cNvSpPr/>
              <p:nvPr/>
            </p:nvSpPr>
            <p:spPr>
              <a:xfrm>
                <a:off x="4740726" y="1527389"/>
                <a:ext cx="1764530" cy="896760"/>
              </a:xfrm>
              <a:prstGeom prst="flowChartMagneticDrum">
                <a:avLst/>
              </a:prstGeom>
              <a:noFill/>
              <a:ln>
                <a:solidFill>
                  <a:srgbClr val="3604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>
                  <a:solidFill>
                    <a:srgbClr val="B735C4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84AE57-4F40-4BA4-0D29-CB97FB0E184C}"/>
                  </a:ext>
                </a:extLst>
              </p:cNvPr>
              <p:cNvSpPr txBox="1"/>
              <p:nvPr/>
            </p:nvSpPr>
            <p:spPr>
              <a:xfrm>
                <a:off x="4914303" y="1568995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Event bus</a:t>
                </a:r>
              </a:p>
              <a:p>
                <a:r>
                  <a:rPr lang="en-GB" sz="1200" dirty="0"/>
                  <a:t>Publish/</a:t>
                </a:r>
              </a:p>
              <a:p>
                <a:r>
                  <a:rPr lang="en-GB" sz="1200" dirty="0"/>
                  <a:t>subscribe </a:t>
                </a:r>
              </a:p>
              <a:p>
                <a:r>
                  <a:rPr lang="en-GB" sz="1200" dirty="0"/>
                  <a:t>channel</a:t>
                </a:r>
              </a:p>
            </p:txBody>
          </p: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082E260-1B9C-04B2-E3B8-0C23422B6F15}"/>
                </a:ext>
              </a:extLst>
            </p:cNvPr>
            <p:cNvCxnSpPr>
              <a:cxnSpLocks/>
              <a:stCxn id="15" idx="3"/>
              <a:endCxn id="32" idx="1"/>
            </p:cNvCxnSpPr>
            <p:nvPr/>
          </p:nvCxnSpPr>
          <p:spPr>
            <a:xfrm>
              <a:off x="2494413" y="2101296"/>
              <a:ext cx="1656140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745874-6ACA-01A9-471C-66239936B0DC}"/>
                </a:ext>
              </a:extLst>
            </p:cNvPr>
            <p:cNvSpPr txBox="1"/>
            <p:nvPr/>
          </p:nvSpPr>
          <p:spPr>
            <a:xfrm>
              <a:off x="2605953" y="2189069"/>
              <a:ext cx="1408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1. Publish event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F1723C3-EAF0-AD34-42E6-86D48747194B}"/>
                </a:ext>
              </a:extLst>
            </p:cNvPr>
            <p:cNvCxnSpPr>
              <a:cxnSpLocks/>
              <a:stCxn id="32" idx="4"/>
            </p:cNvCxnSpPr>
            <p:nvPr/>
          </p:nvCxnSpPr>
          <p:spPr>
            <a:xfrm flipV="1">
              <a:off x="5915083" y="1455276"/>
              <a:ext cx="1656140" cy="64602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02FBAE9-91F8-BE3F-F585-874A7190CD49}"/>
                </a:ext>
              </a:extLst>
            </p:cNvPr>
            <p:cNvSpPr txBox="1"/>
            <p:nvPr/>
          </p:nvSpPr>
          <p:spPr>
            <a:xfrm>
              <a:off x="6373550" y="1971520"/>
              <a:ext cx="80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2. Event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F84C0C2-F0FB-F9A8-883A-D72CA20F4195}"/>
                </a:ext>
              </a:extLst>
            </p:cNvPr>
            <p:cNvCxnSpPr>
              <a:cxnSpLocks/>
              <a:stCxn id="32" idx="4"/>
            </p:cNvCxnSpPr>
            <p:nvPr/>
          </p:nvCxnSpPr>
          <p:spPr>
            <a:xfrm>
              <a:off x="5915083" y="2101296"/>
              <a:ext cx="1656140" cy="79043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1BB89FC-CF28-5DBB-0FBD-ED90BEDBC6A1}"/>
                </a:ext>
              </a:extLst>
            </p:cNvPr>
            <p:cNvSpPr/>
            <p:nvPr/>
          </p:nvSpPr>
          <p:spPr>
            <a:xfrm>
              <a:off x="7571223" y="990100"/>
              <a:ext cx="1627898" cy="8967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Microservice B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5AE5A61-20CC-D94E-EF82-0BB4F465680E}"/>
                </a:ext>
              </a:extLst>
            </p:cNvPr>
            <p:cNvSpPr/>
            <p:nvPr/>
          </p:nvSpPr>
          <p:spPr>
            <a:xfrm>
              <a:off x="7571223" y="2342957"/>
              <a:ext cx="1627898" cy="8967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Microservice C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25" name="Graphic 24" descr="Envelope with solid fill">
              <a:extLst>
                <a:ext uri="{FF2B5EF4-FFF2-40B4-BE49-F238E27FC236}">
                  <a16:creationId xmlns:a16="http://schemas.microsoft.com/office/drawing/2014/main" id="{010549D6-4CAA-FE58-7E48-9A475AF31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79762" y="1600210"/>
              <a:ext cx="457200" cy="457200"/>
            </a:xfrm>
            <a:prstGeom prst="rect">
              <a:avLst/>
            </a:prstGeom>
          </p:spPr>
        </p:pic>
        <p:pic>
          <p:nvPicPr>
            <p:cNvPr id="26" name="Graphic 25" descr="Envelope with solid fill">
              <a:extLst>
                <a:ext uri="{FF2B5EF4-FFF2-40B4-BE49-F238E27FC236}">
                  <a16:creationId xmlns:a16="http://schemas.microsoft.com/office/drawing/2014/main" id="{F0CB0293-0D3A-D979-E7F8-03DC60D96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14553" y="1321086"/>
              <a:ext cx="457200" cy="457200"/>
            </a:xfrm>
            <a:prstGeom prst="rect">
              <a:avLst/>
            </a:prstGeom>
          </p:spPr>
        </p:pic>
        <p:pic>
          <p:nvPicPr>
            <p:cNvPr id="27" name="Graphic 26" descr="Envelope with solid fill">
              <a:extLst>
                <a:ext uri="{FF2B5EF4-FFF2-40B4-BE49-F238E27FC236}">
                  <a16:creationId xmlns:a16="http://schemas.microsoft.com/office/drawing/2014/main" id="{62012D6A-D303-D8BB-372D-B87809A49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09636" y="2549676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02097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A119C52-8320-EADB-A853-4CD3C7B7F64A}"/>
              </a:ext>
            </a:extLst>
          </p:cNvPr>
          <p:cNvGrpSpPr/>
          <p:nvPr/>
        </p:nvGrpSpPr>
        <p:grpSpPr>
          <a:xfrm>
            <a:off x="3759201" y="488649"/>
            <a:ext cx="4678438" cy="4654246"/>
            <a:chOff x="3759201" y="488649"/>
            <a:chExt cx="4678438" cy="465424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F1E5285-A65B-57BE-B7D6-9DA65AA16DA2}"/>
                </a:ext>
              </a:extLst>
            </p:cNvPr>
            <p:cNvSpPr/>
            <p:nvPr/>
          </p:nvSpPr>
          <p:spPr>
            <a:xfrm>
              <a:off x="3759201" y="488649"/>
              <a:ext cx="4678438" cy="4654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8BB493-BAA7-1931-1C23-3E2A1E72CAD1}"/>
                </a:ext>
              </a:extLst>
            </p:cNvPr>
            <p:cNvSpPr txBox="1"/>
            <p:nvPr/>
          </p:nvSpPr>
          <p:spPr>
            <a:xfrm>
              <a:off x="4460723" y="948859"/>
              <a:ext cx="3270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+mj-lt"/>
                </a:rPr>
                <a:t>Event bus</a:t>
              </a:r>
            </a:p>
            <a:p>
              <a:pPr algn="ctr"/>
              <a:r>
                <a:rPr lang="en-GB" dirty="0">
                  <a:latin typeface="+mj-lt"/>
                </a:rPr>
                <a:t>Publish/subscribe channel</a:t>
              </a:r>
            </a:p>
          </p:txBody>
        </p:sp>
        <p:sp>
          <p:nvSpPr>
            <p:cNvPr id="7" name="Cylinder 6">
              <a:extLst>
                <a:ext uri="{FF2B5EF4-FFF2-40B4-BE49-F238E27FC236}">
                  <a16:creationId xmlns:a16="http://schemas.microsoft.com/office/drawing/2014/main" id="{56ADB955-29EF-290B-F70B-88EE744A2016}"/>
                </a:ext>
              </a:extLst>
            </p:cNvPr>
            <p:cNvSpPr/>
            <p:nvPr/>
          </p:nvSpPr>
          <p:spPr>
            <a:xfrm rot="5400000">
              <a:off x="5578324" y="-867622"/>
              <a:ext cx="1035353" cy="4279295"/>
            </a:xfrm>
            <a:prstGeom prst="can">
              <a:avLst>
                <a:gd name="adj" fmla="val 51168"/>
              </a:avLst>
            </a:prstGeom>
            <a:noFill/>
            <a:ln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4D3E698-333A-36C3-9B9C-C400A7CA037C}"/>
                </a:ext>
              </a:extLst>
            </p:cNvPr>
            <p:cNvSpPr/>
            <p:nvPr/>
          </p:nvSpPr>
          <p:spPr>
            <a:xfrm>
              <a:off x="3956353" y="1970424"/>
              <a:ext cx="4279294" cy="60344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  <a:alpha val="22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rgbClr val="1B026D"/>
                  </a:solidFill>
                  <a:latin typeface="Aptos Display" panose="020B0004020202020204" pitchFamily="34" charset="0"/>
                </a:rPr>
                <a:t>Event bus abstractions/interface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1B026D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8BDEF5F-8705-076D-6A0B-C101929C9C45}"/>
                </a:ext>
              </a:extLst>
            </p:cNvPr>
            <p:cNvSpPr/>
            <p:nvPr/>
          </p:nvSpPr>
          <p:spPr>
            <a:xfrm>
              <a:off x="3956353" y="2754591"/>
              <a:ext cx="4279294" cy="603445"/>
            </a:xfrm>
            <a:prstGeom prst="roundRect">
              <a:avLst>
                <a:gd name="adj" fmla="val 0"/>
              </a:avLst>
            </a:prstGeom>
            <a:solidFill>
              <a:srgbClr val="B735C4">
                <a:alpha val="69000"/>
              </a:srgbClr>
            </a:solidFill>
            <a:ln w="254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chemeClr val="tx1"/>
                  </a:solidFill>
                  <a:latin typeface="Aptos Display" panose="020B0004020202020204" pitchFamily="34" charset="0"/>
                </a:rPr>
                <a:t>Event bus implementations</a:t>
              </a:r>
              <a:endParaRPr kumimoji="0" lang="en-GB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EAC8FBA-D1C8-12B4-8917-E64FB899D984}"/>
                </a:ext>
              </a:extLst>
            </p:cNvPr>
            <p:cNvSpPr/>
            <p:nvPr/>
          </p:nvSpPr>
          <p:spPr>
            <a:xfrm>
              <a:off x="3956354" y="3358036"/>
              <a:ext cx="1278465" cy="1591335"/>
            </a:xfrm>
            <a:prstGeom prst="roundRect">
              <a:avLst>
                <a:gd name="adj" fmla="val 0"/>
              </a:avLst>
            </a:prstGeom>
            <a:solidFill>
              <a:srgbClr val="B735C4">
                <a:alpha val="69000"/>
              </a:srgbClr>
            </a:solidFill>
            <a:ln w="254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schemeClr val="tx1"/>
                  </a:solidFill>
                  <a:latin typeface="Aptos Display" panose="020B0004020202020204" pitchFamily="34" charset="0"/>
                </a:rPr>
                <a:t>Rabbit MQ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AAD23AC-8D0A-3F28-29D3-8849D342DA63}"/>
                </a:ext>
              </a:extLst>
            </p:cNvPr>
            <p:cNvSpPr/>
            <p:nvPr/>
          </p:nvSpPr>
          <p:spPr>
            <a:xfrm>
              <a:off x="5456767" y="3358036"/>
              <a:ext cx="1278465" cy="1591335"/>
            </a:xfrm>
            <a:prstGeom prst="roundRect">
              <a:avLst>
                <a:gd name="adj" fmla="val 0"/>
              </a:avLst>
            </a:prstGeom>
            <a:solidFill>
              <a:srgbClr val="B735C4">
                <a:alpha val="69000"/>
              </a:srgbClr>
            </a:solidFill>
            <a:ln w="254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schemeClr val="tx1"/>
                  </a:solidFill>
                  <a:latin typeface="Aptos Display" panose="020B0004020202020204" pitchFamily="34" charset="0"/>
                </a:rPr>
                <a:t>Azure Service Bus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D6A3F34-DF0F-0532-F76A-F589C93862C6}"/>
                </a:ext>
              </a:extLst>
            </p:cNvPr>
            <p:cNvSpPr/>
            <p:nvPr/>
          </p:nvSpPr>
          <p:spPr>
            <a:xfrm>
              <a:off x="6957182" y="3358036"/>
              <a:ext cx="1278465" cy="1591335"/>
            </a:xfrm>
            <a:prstGeom prst="roundRect">
              <a:avLst>
                <a:gd name="adj" fmla="val 0"/>
              </a:avLst>
            </a:prstGeom>
            <a:solidFill>
              <a:srgbClr val="B735C4">
                <a:alpha val="69000"/>
              </a:srgbClr>
            </a:solidFill>
            <a:ln w="254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schemeClr val="tx1"/>
                  </a:solidFill>
                  <a:latin typeface="Aptos Display" panose="020B0004020202020204" pitchFamily="34" charset="0"/>
                </a:rPr>
                <a:t>Other message / event broker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87812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C3A17-46D0-C4D6-BE86-1F745A5F5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73CAA79B-C81A-B0D1-B31C-9758B0CF0CE9}"/>
              </a:ext>
            </a:extLst>
          </p:cNvPr>
          <p:cNvGrpSpPr/>
          <p:nvPr/>
        </p:nvGrpSpPr>
        <p:grpSpPr>
          <a:xfrm>
            <a:off x="0" y="659302"/>
            <a:ext cx="12104914" cy="4038488"/>
            <a:chOff x="0" y="659302"/>
            <a:chExt cx="12104914" cy="4038488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E7BAED5-E789-4F18-E75F-1E0E82953E89}"/>
                </a:ext>
              </a:extLst>
            </p:cNvPr>
            <p:cNvSpPr/>
            <p:nvPr/>
          </p:nvSpPr>
          <p:spPr>
            <a:xfrm>
              <a:off x="0" y="659302"/>
              <a:ext cx="12104914" cy="4038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F05A967-8474-C70D-AFD7-EB97A9D89998}"/>
                </a:ext>
              </a:extLst>
            </p:cNvPr>
            <p:cNvSpPr/>
            <p:nvPr/>
          </p:nvSpPr>
          <p:spPr>
            <a:xfrm>
              <a:off x="183849" y="813192"/>
              <a:ext cx="11746894" cy="3686237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65C785-3FB8-15EF-E90C-A1B5B0FBE335}"/>
                </a:ext>
              </a:extLst>
            </p:cNvPr>
            <p:cNvSpPr txBox="1"/>
            <p:nvPr/>
          </p:nvSpPr>
          <p:spPr>
            <a:xfrm>
              <a:off x="1846631" y="659302"/>
              <a:ext cx="65261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23191B5-DD90-0F0B-29DA-20FFAEBD6A10}"/>
                </a:ext>
              </a:extLst>
            </p:cNvPr>
            <p:cNvSpPr/>
            <p:nvPr/>
          </p:nvSpPr>
          <p:spPr>
            <a:xfrm>
              <a:off x="1841967" y="1099096"/>
              <a:ext cx="2167732" cy="244873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ptos" panose="02110004020202020204"/>
                </a:rPr>
                <a:t>Shopping Basket Micros</a:t>
              </a: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ervice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C5EEE1E-147C-63AD-2E79-2E8DFDCC255A}"/>
                </a:ext>
              </a:extLst>
            </p:cNvPr>
            <p:cNvSpPr/>
            <p:nvPr/>
          </p:nvSpPr>
          <p:spPr>
            <a:xfrm>
              <a:off x="2278627" y="1633169"/>
              <a:ext cx="1294412" cy="478492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Web API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16" name="Graphic 47" descr="Database with solid fill">
              <a:extLst>
                <a:ext uri="{FF2B5EF4-FFF2-40B4-BE49-F238E27FC236}">
                  <a16:creationId xmlns:a16="http://schemas.microsoft.com/office/drawing/2014/main" id="{468F643E-39A1-94BD-F47F-74E16FBA7858}"/>
                </a:ext>
              </a:extLst>
            </p:cNvPr>
            <p:cNvGrpSpPr/>
            <p:nvPr/>
          </p:nvGrpSpPr>
          <p:grpSpPr>
            <a:xfrm>
              <a:off x="2763051" y="2721480"/>
              <a:ext cx="325564" cy="686906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F0C1C3D-2E35-72BF-2A0A-DDDF735C2E9F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54237DE-FFBC-B314-3AFA-4BF0F77F5C02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20C7810-78AB-459A-C894-12DDFBC7AB8A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F817223-4F61-4F0E-99BE-BA8F5BAFF3CB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B64F60-A1B6-50D4-2783-420EE6E2F3A3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2925833" y="2111661"/>
              <a:ext cx="0" cy="609819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CCAE44-2D4D-A327-099D-9797856938DF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103955" y="1872415"/>
              <a:ext cx="1174672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42C941-7774-C33A-062C-50C36886FE11}"/>
                </a:ext>
              </a:extLst>
            </p:cNvPr>
            <p:cNvSpPr txBox="1"/>
            <p:nvPr/>
          </p:nvSpPr>
          <p:spPr>
            <a:xfrm>
              <a:off x="1209915" y="1892904"/>
              <a:ext cx="9873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1. Checkout</a:t>
              </a:r>
            </a:p>
            <a:p>
              <a:r>
                <a:rPr lang="en-GB" sz="1200" dirty="0"/>
                <a:t>command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BA748D0-271E-B912-41E4-0B5290E236A2}"/>
                </a:ext>
              </a:extLst>
            </p:cNvPr>
            <p:cNvSpPr txBox="1"/>
            <p:nvPr/>
          </p:nvSpPr>
          <p:spPr>
            <a:xfrm>
              <a:off x="2917603" y="2256272"/>
              <a:ext cx="6554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2. DB</a:t>
              </a:r>
            </a:p>
            <a:p>
              <a:r>
                <a:rPr lang="en-GB" sz="1200" dirty="0"/>
                <a:t>update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5A2834-5239-83B0-2003-15D8095D2674}"/>
                </a:ext>
              </a:extLst>
            </p:cNvPr>
            <p:cNvCxnSpPr>
              <a:cxnSpLocks/>
              <a:stCxn id="15" idx="3"/>
              <a:endCxn id="7" idx="3"/>
            </p:cNvCxnSpPr>
            <p:nvPr/>
          </p:nvCxnSpPr>
          <p:spPr>
            <a:xfrm flipV="1">
              <a:off x="3573039" y="1862297"/>
              <a:ext cx="1402225" cy="10118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E1AFF0C-7413-2A85-B65E-99F5D617C98A}"/>
                </a:ext>
              </a:extLst>
            </p:cNvPr>
            <p:cNvSpPr txBox="1"/>
            <p:nvPr/>
          </p:nvSpPr>
          <p:spPr>
            <a:xfrm>
              <a:off x="4009679" y="1876863"/>
              <a:ext cx="9873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3. Checkout</a:t>
              </a:r>
            </a:p>
            <a:p>
              <a:r>
                <a:rPr lang="en-GB" sz="1200" dirty="0"/>
                <a:t>event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286C17B-9D16-FD81-2177-003F39801855}"/>
                </a:ext>
              </a:extLst>
            </p:cNvPr>
            <p:cNvGrpSpPr/>
            <p:nvPr/>
          </p:nvGrpSpPr>
          <p:grpSpPr>
            <a:xfrm>
              <a:off x="8908072" y="1092610"/>
              <a:ext cx="2736185" cy="1328900"/>
              <a:chOff x="8908072" y="1092610"/>
              <a:chExt cx="2736185" cy="1328900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BFCDD91-D5CB-98D6-B3F5-CDF6BC7E9216}"/>
                  </a:ext>
                </a:extLst>
              </p:cNvPr>
              <p:cNvSpPr/>
              <p:nvPr/>
            </p:nvSpPr>
            <p:spPr>
              <a:xfrm>
                <a:off x="8908072" y="1092610"/>
                <a:ext cx="2736185" cy="130431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Ordering 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0F180A89-C021-D110-A4EF-A7C9748EC9C6}"/>
                  </a:ext>
                </a:extLst>
              </p:cNvPr>
              <p:cNvSpPr/>
              <p:nvPr/>
            </p:nvSpPr>
            <p:spPr>
              <a:xfrm>
                <a:off x="9040397" y="1587638"/>
                <a:ext cx="1294412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Service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3" name="Graphic 47" descr="Database with solid fill">
                <a:extLst>
                  <a:ext uri="{FF2B5EF4-FFF2-40B4-BE49-F238E27FC236}">
                    <a16:creationId xmlns:a16="http://schemas.microsoft.com/office/drawing/2014/main" id="{4E3C5C12-AB72-62D8-D7DE-E6CC6CDC946A}"/>
                  </a:ext>
                </a:extLst>
              </p:cNvPr>
              <p:cNvGrpSpPr/>
              <p:nvPr/>
            </p:nvGrpSpPr>
            <p:grpSpPr>
              <a:xfrm>
                <a:off x="10935211" y="1479180"/>
                <a:ext cx="325564" cy="686906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DC38A16A-441F-0B0B-16C3-92033F60219F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055AB01D-0A08-4B94-6E47-A7C21F867FE3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09F1B44C-5306-7744-9394-8ABC10C811A1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3F827803-A09E-ECBA-7313-156083666FD9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B6D643B8-22D6-CB8F-193E-E37DC4876FE8}"/>
                  </a:ext>
                </a:extLst>
              </p:cNvPr>
              <p:cNvCxnSpPr>
                <a:cxnSpLocks/>
                <a:stCxn id="42" idx="3"/>
              </p:cNvCxnSpPr>
              <p:nvPr/>
            </p:nvCxnSpPr>
            <p:spPr>
              <a:xfrm>
                <a:off x="10334809" y="1826884"/>
                <a:ext cx="611022" cy="0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121F74F-7DCB-5E3B-135A-CB7F96102F55}"/>
                  </a:ext>
                </a:extLst>
              </p:cNvPr>
              <p:cNvSpPr txBox="1"/>
              <p:nvPr/>
            </p:nvSpPr>
            <p:spPr>
              <a:xfrm>
                <a:off x="10684481" y="2144511"/>
                <a:ext cx="82702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Database</a:t>
                </a:r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1A262F8-8BF7-D0DF-6474-509A75CCE016}"/>
                </a:ext>
              </a:extLst>
            </p:cNvPr>
            <p:cNvCxnSpPr>
              <a:cxnSpLocks/>
              <a:stCxn id="7" idx="1"/>
              <a:endCxn id="42" idx="1"/>
            </p:cNvCxnSpPr>
            <p:nvPr/>
          </p:nvCxnSpPr>
          <p:spPr>
            <a:xfrm flipV="1">
              <a:off x="7378216" y="1826884"/>
              <a:ext cx="1662181" cy="35413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B4BA51B-FDD7-B031-8391-CF5FE651E560}"/>
                </a:ext>
              </a:extLst>
            </p:cNvPr>
            <p:cNvSpPr txBox="1"/>
            <p:nvPr/>
          </p:nvSpPr>
          <p:spPr>
            <a:xfrm>
              <a:off x="7836066" y="1927486"/>
              <a:ext cx="9873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4. Checkout</a:t>
              </a:r>
            </a:p>
            <a:p>
              <a:r>
                <a:rPr lang="en-GB" sz="1200" dirty="0"/>
                <a:t>event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3B1AE76-7510-50A2-374A-38CB2D0664EF}"/>
                </a:ext>
              </a:extLst>
            </p:cNvPr>
            <p:cNvGrpSpPr/>
            <p:nvPr/>
          </p:nvGrpSpPr>
          <p:grpSpPr>
            <a:xfrm>
              <a:off x="4975264" y="1595664"/>
              <a:ext cx="2402952" cy="2160665"/>
              <a:chOff x="3956353" y="754349"/>
              <a:chExt cx="4279295" cy="419502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99F224-B61D-AB34-A89A-1D2303EA79BC}"/>
                  </a:ext>
                </a:extLst>
              </p:cNvPr>
              <p:cNvSpPr txBox="1"/>
              <p:nvPr/>
            </p:nvSpPr>
            <p:spPr>
              <a:xfrm>
                <a:off x="4521067" y="837600"/>
                <a:ext cx="3270551" cy="896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latin typeface="+mj-lt"/>
                  </a:rPr>
                  <a:t>Event bus</a:t>
                </a:r>
              </a:p>
              <a:p>
                <a:pPr algn="ctr"/>
                <a:r>
                  <a:rPr lang="en-GB" sz="1200" dirty="0">
                    <a:latin typeface="+mj-lt"/>
                  </a:rPr>
                  <a:t>Publish/subscribe channel</a:t>
                </a:r>
              </a:p>
            </p:txBody>
          </p:sp>
          <p:sp>
            <p:nvSpPr>
              <p:cNvPr id="7" name="Cylinder 6">
                <a:extLst>
                  <a:ext uri="{FF2B5EF4-FFF2-40B4-BE49-F238E27FC236}">
                    <a16:creationId xmlns:a16="http://schemas.microsoft.com/office/drawing/2014/main" id="{CEA72BEF-3D91-F37F-BB2E-C4F9D6DC0A6E}"/>
                  </a:ext>
                </a:extLst>
              </p:cNvPr>
              <p:cNvSpPr/>
              <p:nvPr/>
            </p:nvSpPr>
            <p:spPr>
              <a:xfrm rot="5400000">
                <a:off x="5578324" y="-867622"/>
                <a:ext cx="1035353" cy="4279295"/>
              </a:xfrm>
              <a:prstGeom prst="can">
                <a:avLst>
                  <a:gd name="adj" fmla="val 51168"/>
                </a:avLst>
              </a:prstGeom>
              <a:noFill/>
              <a:ln>
                <a:solidFill>
                  <a:srgbClr val="3604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071E633-67CC-23CB-E87B-8167EAEFD9F0}"/>
                  </a:ext>
                </a:extLst>
              </p:cNvPr>
              <p:cNvSpPr/>
              <p:nvPr/>
            </p:nvSpPr>
            <p:spPr>
              <a:xfrm>
                <a:off x="3956353" y="1970424"/>
                <a:ext cx="4279294" cy="60344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  <a:alpha val="22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1B026D"/>
                    </a:solidFill>
                    <a:latin typeface="Aptos Display" panose="020B0004020202020204" pitchFamily="34" charset="0"/>
                  </a:rPr>
                  <a:t>Event bus abstractions/interface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B026D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C99F8FF-50A0-7AA3-6E0C-46F78F06E79B}"/>
                  </a:ext>
                </a:extLst>
              </p:cNvPr>
              <p:cNvSpPr/>
              <p:nvPr/>
            </p:nvSpPr>
            <p:spPr>
              <a:xfrm>
                <a:off x="3956353" y="2754591"/>
                <a:ext cx="4279294" cy="603445"/>
              </a:xfrm>
              <a:prstGeom prst="roundRect">
                <a:avLst>
                  <a:gd name="adj" fmla="val 0"/>
                </a:avLst>
              </a:prstGeom>
              <a:solidFill>
                <a:srgbClr val="B735C4">
                  <a:alpha val="69000"/>
                </a:srgb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chemeClr val="tx1"/>
                    </a:solidFill>
                    <a:latin typeface="Aptos Display" panose="020B0004020202020204" pitchFamily="34" charset="0"/>
                  </a:rPr>
                  <a:t>Event bus implementations</a:t>
                </a:r>
                <a:endParaRPr kumimoji="0" lang="en-GB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2863B78-06A8-0D05-4C94-9A421734E860}"/>
                  </a:ext>
                </a:extLst>
              </p:cNvPr>
              <p:cNvSpPr/>
              <p:nvPr/>
            </p:nvSpPr>
            <p:spPr>
              <a:xfrm>
                <a:off x="3956354" y="3358036"/>
                <a:ext cx="1278465" cy="1591335"/>
              </a:xfrm>
              <a:prstGeom prst="roundRect">
                <a:avLst>
                  <a:gd name="adj" fmla="val 0"/>
                </a:avLst>
              </a:prstGeom>
              <a:solidFill>
                <a:srgbClr val="B735C4">
                  <a:alpha val="69000"/>
                </a:srgb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050" dirty="0">
                    <a:solidFill>
                      <a:schemeClr val="tx1"/>
                    </a:solidFill>
                    <a:latin typeface="Aptos Display" panose="020B0004020202020204" pitchFamily="34" charset="0"/>
                  </a:rPr>
                  <a:t>Rabbit MQ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8EA865B-3D12-5A5E-4DF9-134E7EDC950B}"/>
                  </a:ext>
                </a:extLst>
              </p:cNvPr>
              <p:cNvSpPr/>
              <p:nvPr/>
            </p:nvSpPr>
            <p:spPr>
              <a:xfrm>
                <a:off x="5456767" y="3358036"/>
                <a:ext cx="1278465" cy="1591335"/>
              </a:xfrm>
              <a:prstGeom prst="roundRect">
                <a:avLst>
                  <a:gd name="adj" fmla="val 0"/>
                </a:avLst>
              </a:prstGeom>
              <a:solidFill>
                <a:srgbClr val="B735C4">
                  <a:alpha val="69000"/>
                </a:srgb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050" dirty="0">
                    <a:solidFill>
                      <a:schemeClr val="tx1"/>
                    </a:solidFill>
                    <a:latin typeface="Aptos Display" panose="020B0004020202020204" pitchFamily="34" charset="0"/>
                  </a:rPr>
                  <a:t>Azure Service Bus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26E9AE3-5D68-4850-CF54-0ACDB442D9EC}"/>
                  </a:ext>
                </a:extLst>
              </p:cNvPr>
              <p:cNvSpPr/>
              <p:nvPr/>
            </p:nvSpPr>
            <p:spPr>
              <a:xfrm>
                <a:off x="6957182" y="3358036"/>
                <a:ext cx="1278465" cy="1591335"/>
              </a:xfrm>
              <a:prstGeom prst="roundRect">
                <a:avLst>
                  <a:gd name="adj" fmla="val 0"/>
                </a:avLst>
              </a:prstGeom>
              <a:solidFill>
                <a:srgbClr val="B735C4">
                  <a:alpha val="69000"/>
                </a:srgb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000" dirty="0">
                    <a:solidFill>
                      <a:schemeClr val="tx1"/>
                    </a:solidFill>
                    <a:latin typeface="Aptos Display" panose="020B0004020202020204" pitchFamily="34" charset="0"/>
                  </a:rPr>
                  <a:t>Other message / event broker</a:t>
                </a:r>
                <a:endPara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5EC3863-D381-28CA-1B43-E4F5C16DF211}"/>
                </a:ext>
              </a:extLst>
            </p:cNvPr>
            <p:cNvSpPr/>
            <p:nvPr/>
          </p:nvSpPr>
          <p:spPr>
            <a:xfrm>
              <a:off x="343760" y="1550186"/>
              <a:ext cx="874120" cy="654745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4C70F95-F028-4D75-5B12-D3A7BB13B2FE}"/>
                </a:ext>
              </a:extLst>
            </p:cNvPr>
            <p:cNvGrpSpPr/>
            <p:nvPr/>
          </p:nvGrpSpPr>
          <p:grpSpPr>
            <a:xfrm>
              <a:off x="8908071" y="2899771"/>
              <a:ext cx="2736185" cy="1328900"/>
              <a:chOff x="8908072" y="1092610"/>
              <a:chExt cx="2736185" cy="1328900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87FDDF8B-0D90-838F-8616-C7F6E669F457}"/>
                  </a:ext>
                </a:extLst>
              </p:cNvPr>
              <p:cNvSpPr/>
              <p:nvPr/>
            </p:nvSpPr>
            <p:spPr>
              <a:xfrm>
                <a:off x="8908072" y="1092610"/>
                <a:ext cx="2736185" cy="130431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Inventory 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C5B304B4-1DE0-4507-018F-1F1CEB5CCDA1}"/>
                  </a:ext>
                </a:extLst>
              </p:cNvPr>
              <p:cNvSpPr/>
              <p:nvPr/>
            </p:nvSpPr>
            <p:spPr>
              <a:xfrm>
                <a:off x="9040397" y="1587638"/>
                <a:ext cx="1294412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Service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37" name="Graphic 47" descr="Database with solid fill">
                <a:extLst>
                  <a:ext uri="{FF2B5EF4-FFF2-40B4-BE49-F238E27FC236}">
                    <a16:creationId xmlns:a16="http://schemas.microsoft.com/office/drawing/2014/main" id="{EA9FC6B8-0C81-9843-4B07-0A3353CB9DFA}"/>
                  </a:ext>
                </a:extLst>
              </p:cNvPr>
              <p:cNvGrpSpPr/>
              <p:nvPr/>
            </p:nvGrpSpPr>
            <p:grpSpPr>
              <a:xfrm>
                <a:off x="10935211" y="1479180"/>
                <a:ext cx="325564" cy="686906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2448A2EC-4D50-834C-A3CB-EBE0BD60B0EE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C96A5B11-F9E7-0D6B-582B-7EEE88E4D328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A96D6DA-2B41-C2A0-E4AC-9E110DAA553E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AEEDEFC3-DD9B-12E2-8396-9F683208EC20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A91E1E5-C199-0A1A-CD36-B56E4DE95AE3}"/>
                  </a:ext>
                </a:extLst>
              </p:cNvPr>
              <p:cNvCxnSpPr>
                <a:cxnSpLocks/>
                <a:stCxn id="30" idx="3"/>
              </p:cNvCxnSpPr>
              <p:nvPr/>
            </p:nvCxnSpPr>
            <p:spPr>
              <a:xfrm>
                <a:off x="10334809" y="1826884"/>
                <a:ext cx="611022" cy="0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4C9A49-1797-0E99-0DE1-48D6F5940FAA}"/>
                  </a:ext>
                </a:extLst>
              </p:cNvPr>
              <p:cNvSpPr txBox="1"/>
              <p:nvPr/>
            </p:nvSpPr>
            <p:spPr>
              <a:xfrm>
                <a:off x="10684481" y="2144511"/>
                <a:ext cx="82702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Database</a:t>
                </a:r>
              </a:p>
            </p:txBody>
          </p:sp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1CE1EAA-C450-E41C-53CE-E32F6397C616}"/>
                </a:ext>
              </a:extLst>
            </p:cNvPr>
            <p:cNvCxnSpPr>
              <a:cxnSpLocks/>
              <a:stCxn id="7" idx="1"/>
              <a:endCxn id="30" idx="1"/>
            </p:cNvCxnSpPr>
            <p:nvPr/>
          </p:nvCxnSpPr>
          <p:spPr>
            <a:xfrm>
              <a:off x="7378216" y="1862297"/>
              <a:ext cx="1662180" cy="1771748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Graphic 66" descr="Envelope with solid fill">
              <a:extLst>
                <a:ext uri="{FF2B5EF4-FFF2-40B4-BE49-F238E27FC236}">
                  <a16:creationId xmlns:a16="http://schemas.microsoft.com/office/drawing/2014/main" id="{AAFFFA36-BE4C-DF81-3A93-13EDC0FEF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25929" y="1582538"/>
              <a:ext cx="266552" cy="266552"/>
            </a:xfrm>
            <a:prstGeom prst="rect">
              <a:avLst/>
            </a:prstGeom>
          </p:spPr>
        </p:pic>
        <p:pic>
          <p:nvPicPr>
            <p:cNvPr id="74" name="Graphic 73" descr="Envelope with solid fill">
              <a:extLst>
                <a:ext uri="{FF2B5EF4-FFF2-40B4-BE49-F238E27FC236}">
                  <a16:creationId xmlns:a16="http://schemas.microsoft.com/office/drawing/2014/main" id="{0BC8839D-6103-C323-986D-C7CF4CFCB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96451" y="1527738"/>
              <a:ext cx="266552" cy="266552"/>
            </a:xfrm>
            <a:prstGeom prst="rect">
              <a:avLst/>
            </a:prstGeom>
          </p:spPr>
        </p:pic>
        <p:pic>
          <p:nvPicPr>
            <p:cNvPr id="75" name="Graphic 74" descr="Envelope with solid fill">
              <a:extLst>
                <a:ext uri="{FF2B5EF4-FFF2-40B4-BE49-F238E27FC236}">
                  <a16:creationId xmlns:a16="http://schemas.microsoft.com/office/drawing/2014/main" id="{16049AFD-797E-6087-23D9-89370110E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96451" y="2463295"/>
              <a:ext cx="266552" cy="266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8034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9773AA-1E42-6479-465F-679B86DF2F3A}"/>
              </a:ext>
            </a:extLst>
          </p:cNvPr>
          <p:cNvGrpSpPr/>
          <p:nvPr/>
        </p:nvGrpSpPr>
        <p:grpSpPr>
          <a:xfrm>
            <a:off x="125790" y="396724"/>
            <a:ext cx="11364686" cy="3551162"/>
            <a:chOff x="125790" y="396724"/>
            <a:chExt cx="11364686" cy="3551162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328F9F8-ABEB-3291-4D3C-8A0BEFD26B85}"/>
                </a:ext>
              </a:extLst>
            </p:cNvPr>
            <p:cNvSpPr/>
            <p:nvPr/>
          </p:nvSpPr>
          <p:spPr>
            <a:xfrm>
              <a:off x="125790" y="396724"/>
              <a:ext cx="11364686" cy="3551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772C19A-CBBB-8402-F62D-1A4CA5DCF74A}"/>
                </a:ext>
              </a:extLst>
            </p:cNvPr>
            <p:cNvSpPr/>
            <p:nvPr/>
          </p:nvSpPr>
          <p:spPr>
            <a:xfrm>
              <a:off x="343759" y="1550186"/>
              <a:ext cx="1146373" cy="654745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Publisher 1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1A79A1E-0EF6-1181-17D2-CE368D6D3330}"/>
                </a:ext>
              </a:extLst>
            </p:cNvPr>
            <p:cNvSpPr/>
            <p:nvPr/>
          </p:nvSpPr>
          <p:spPr>
            <a:xfrm>
              <a:off x="9795139" y="2005335"/>
              <a:ext cx="1294412" cy="700781"/>
            </a:xfrm>
            <a:prstGeom prst="roundRect">
              <a:avLst>
                <a:gd name="adj" fmla="val 10758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Info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subscriber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2ADEB8A-7213-099F-3009-9BF3F71B4C6F}"/>
                </a:ext>
              </a:extLst>
            </p:cNvPr>
            <p:cNvSpPr/>
            <p:nvPr/>
          </p:nvSpPr>
          <p:spPr>
            <a:xfrm>
              <a:off x="343758" y="2491196"/>
              <a:ext cx="1146373" cy="654745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Publisher 2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9EAD0DD-F9AD-1E26-8BCE-C675E2037FE3}"/>
                </a:ext>
              </a:extLst>
            </p:cNvPr>
            <p:cNvSpPr/>
            <p:nvPr/>
          </p:nvSpPr>
          <p:spPr>
            <a:xfrm>
              <a:off x="9795139" y="2889058"/>
              <a:ext cx="1294412" cy="700781"/>
            </a:xfrm>
            <a:prstGeom prst="roundRect">
              <a:avLst>
                <a:gd name="adj" fmla="val 11449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Log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subscriber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EBA551B-AA9B-721B-8E16-B55361981B48}"/>
                </a:ext>
              </a:extLst>
            </p:cNvPr>
            <p:cNvSpPr/>
            <p:nvPr/>
          </p:nvSpPr>
          <p:spPr>
            <a:xfrm>
              <a:off x="9889802" y="1025888"/>
              <a:ext cx="1294412" cy="667744"/>
            </a:xfrm>
            <a:prstGeom prst="roundRect">
              <a:avLst>
                <a:gd name="adj" fmla="val 7997"/>
              </a:avLst>
            </a:prstGeom>
            <a:noFill/>
            <a:ln>
              <a:solidFill>
                <a:srgbClr val="3604DB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3DB90B4-A26E-106B-BAA2-86EE1301DEF6}"/>
                </a:ext>
              </a:extLst>
            </p:cNvPr>
            <p:cNvSpPr/>
            <p:nvPr/>
          </p:nvSpPr>
          <p:spPr>
            <a:xfrm>
              <a:off x="9984463" y="922086"/>
              <a:ext cx="1294412" cy="667744"/>
            </a:xfrm>
            <a:prstGeom prst="roundRect">
              <a:avLst>
                <a:gd name="adj" fmla="val 7997"/>
              </a:avLst>
            </a:prstGeom>
            <a:noFill/>
            <a:ln>
              <a:solidFill>
                <a:srgbClr val="3604DB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F35AA1D-223A-2B9B-46AE-479C63F63BC5}"/>
                </a:ext>
              </a:extLst>
            </p:cNvPr>
            <p:cNvSpPr/>
            <p:nvPr/>
          </p:nvSpPr>
          <p:spPr>
            <a:xfrm>
              <a:off x="9795140" y="1129691"/>
              <a:ext cx="1294412" cy="667744"/>
            </a:xfrm>
            <a:prstGeom prst="roundRect">
              <a:avLst>
                <a:gd name="adj" fmla="val 10068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Price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 subscribers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F6AA2DC-87C9-74DF-74C6-016DE04A3ACF}"/>
                </a:ext>
              </a:extLst>
            </p:cNvPr>
            <p:cNvGrpSpPr/>
            <p:nvPr/>
          </p:nvGrpSpPr>
          <p:grpSpPr>
            <a:xfrm>
              <a:off x="2264199" y="1639057"/>
              <a:ext cx="2402952" cy="1079772"/>
              <a:chOff x="2232065" y="1602893"/>
              <a:chExt cx="2402952" cy="1079772"/>
            </a:xfrm>
          </p:grpSpPr>
          <p:sp>
            <p:nvSpPr>
              <p:cNvPr id="5" name="Cylinder 4">
                <a:extLst>
                  <a:ext uri="{FF2B5EF4-FFF2-40B4-BE49-F238E27FC236}">
                    <a16:creationId xmlns:a16="http://schemas.microsoft.com/office/drawing/2014/main" id="{F755F6FB-E5D4-8E5D-6C23-B808E603D6FB}"/>
                  </a:ext>
                </a:extLst>
              </p:cNvPr>
              <p:cNvSpPr/>
              <p:nvPr/>
            </p:nvSpPr>
            <p:spPr>
              <a:xfrm rot="5400000">
                <a:off x="3061222" y="1108870"/>
                <a:ext cx="744638" cy="2402952"/>
              </a:xfrm>
              <a:prstGeom prst="can">
                <a:avLst>
                  <a:gd name="adj" fmla="val 51168"/>
                </a:avLst>
              </a:prstGeom>
              <a:noFill/>
              <a:ln>
                <a:solidFill>
                  <a:srgbClr val="3604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E1272A-2741-182D-7CF3-747E6B10C5C2}"/>
                  </a:ext>
                </a:extLst>
              </p:cNvPr>
              <p:cNvSpPr txBox="1"/>
              <p:nvPr/>
            </p:nvSpPr>
            <p:spPr>
              <a:xfrm>
                <a:off x="3156410" y="1602893"/>
                <a:ext cx="566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+mj-lt"/>
                  </a:rPr>
                  <a:t>Topic</a:t>
                </a:r>
              </a:p>
            </p:txBody>
          </p:sp>
          <p:pic>
            <p:nvPicPr>
              <p:cNvPr id="13" name="Graphic 12" descr="Envelope with solid fill">
                <a:extLst>
                  <a:ext uri="{FF2B5EF4-FFF2-40B4-BE49-F238E27FC236}">
                    <a16:creationId xmlns:a16="http://schemas.microsoft.com/office/drawing/2014/main" id="{B466D344-30EE-BF56-EA4A-B498A4877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04495" y="2191089"/>
                <a:ext cx="266552" cy="266552"/>
              </a:xfrm>
              <a:prstGeom prst="rect">
                <a:avLst/>
              </a:prstGeom>
            </p:spPr>
          </p:pic>
          <p:pic>
            <p:nvPicPr>
              <p:cNvPr id="14" name="Graphic 13" descr="Envelope with solid fill">
                <a:extLst>
                  <a:ext uri="{FF2B5EF4-FFF2-40B4-BE49-F238E27FC236}">
                    <a16:creationId xmlns:a16="http://schemas.microsoft.com/office/drawing/2014/main" id="{02F4732E-DE1F-50D7-C6E5-C55F53DB2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20684" y="2191089"/>
                <a:ext cx="266552" cy="266552"/>
              </a:xfrm>
              <a:prstGeom prst="rect">
                <a:avLst/>
              </a:prstGeom>
            </p:spPr>
          </p:pic>
          <p:pic>
            <p:nvPicPr>
              <p:cNvPr id="15" name="Graphic 14" descr="Envelope with solid fill">
                <a:extLst>
                  <a:ext uri="{FF2B5EF4-FFF2-40B4-BE49-F238E27FC236}">
                    <a16:creationId xmlns:a16="http://schemas.microsoft.com/office/drawing/2014/main" id="{3D88F6BB-EEBA-3EDF-C56E-A6B69A2D7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48621" y="2191089"/>
                <a:ext cx="266552" cy="266552"/>
              </a:xfrm>
              <a:prstGeom prst="rect">
                <a:avLst/>
              </a:prstGeom>
            </p:spPr>
          </p:pic>
          <p:pic>
            <p:nvPicPr>
              <p:cNvPr id="16" name="Graphic 15" descr="Envelope with solid fill">
                <a:extLst>
                  <a:ext uri="{FF2B5EF4-FFF2-40B4-BE49-F238E27FC236}">
                    <a16:creationId xmlns:a16="http://schemas.microsoft.com/office/drawing/2014/main" id="{8F10CABA-0881-73E0-15D6-24693DD30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76558" y="2191089"/>
                <a:ext cx="266552" cy="266552"/>
              </a:xfrm>
              <a:prstGeom prst="rect">
                <a:avLst/>
              </a:prstGeom>
            </p:spPr>
          </p:pic>
          <p:pic>
            <p:nvPicPr>
              <p:cNvPr id="17" name="Graphic 16" descr="Envelope with solid fill">
                <a:extLst>
                  <a:ext uri="{FF2B5EF4-FFF2-40B4-BE49-F238E27FC236}">
                    <a16:creationId xmlns:a16="http://schemas.microsoft.com/office/drawing/2014/main" id="{8EC7BD75-A8B7-BB37-EBD2-94777A62D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64809" y="2191089"/>
                <a:ext cx="266552" cy="266552"/>
              </a:xfrm>
              <a:prstGeom prst="rect">
                <a:avLst/>
              </a:prstGeom>
            </p:spPr>
          </p:pic>
          <p:pic>
            <p:nvPicPr>
              <p:cNvPr id="18" name="Graphic 17" descr="Envelope with solid fill">
                <a:extLst>
                  <a:ext uri="{FF2B5EF4-FFF2-40B4-BE49-F238E27FC236}">
                    <a16:creationId xmlns:a16="http://schemas.microsoft.com/office/drawing/2014/main" id="{3058B4C9-82CE-AA1D-00C9-A0146AA2F0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92747" y="2191089"/>
                <a:ext cx="266552" cy="266552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0CD0D4A-841A-4C6E-2D4E-B6F4EF7436B8}"/>
                </a:ext>
              </a:extLst>
            </p:cNvPr>
            <p:cNvGrpSpPr/>
            <p:nvPr/>
          </p:nvGrpSpPr>
          <p:grpSpPr>
            <a:xfrm>
              <a:off x="5490444" y="1251235"/>
              <a:ext cx="1539308" cy="428225"/>
              <a:chOff x="5132425" y="1269721"/>
              <a:chExt cx="1539308" cy="428225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EF876D3C-FB88-2716-9150-825A04FAD0BE}"/>
                  </a:ext>
                </a:extLst>
              </p:cNvPr>
              <p:cNvSpPr/>
              <p:nvPr/>
            </p:nvSpPr>
            <p:spPr>
              <a:xfrm>
                <a:off x="5132425" y="1269721"/>
                <a:ext cx="1539308" cy="428225"/>
              </a:xfrm>
              <a:prstGeom prst="roundRect">
                <a:avLst>
                  <a:gd name="adj" fmla="val 0"/>
                </a:avLst>
              </a:prstGeom>
              <a:noFill/>
              <a:ln>
                <a:gradFill>
                  <a:gsLst>
                    <a:gs pos="0">
                      <a:srgbClr val="B735C4"/>
                    </a:gs>
                    <a:gs pos="100000">
                      <a:srgbClr val="3604DB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r"/>
                <a:r>
                  <a:rPr lang="en-GB" sz="1400" dirty="0" err="1">
                    <a:solidFill>
                      <a:srgbClr val="1B026D"/>
                    </a:solidFill>
                    <a:latin typeface="Aptos Display" panose="020B0004020202020204" pitchFamily="34" charset="0"/>
                  </a:rPr>
                  <a:t>GetPriceRule</a:t>
                </a:r>
                <a:endParaRPr lang="en-GB" sz="1400" dirty="0">
                  <a:solidFill>
                    <a:srgbClr val="1B026D"/>
                  </a:solidFill>
                  <a:latin typeface="Aptos Display" panose="020B0004020202020204" pitchFamily="34" charset="0"/>
                </a:endParaRPr>
              </a:p>
            </p:txBody>
          </p:sp>
          <p:pic>
            <p:nvPicPr>
              <p:cNvPr id="23" name="Graphic 22" descr="Filter with solid fill">
                <a:extLst>
                  <a:ext uri="{FF2B5EF4-FFF2-40B4-BE49-F238E27FC236}">
                    <a16:creationId xmlns:a16="http://schemas.microsoft.com/office/drawing/2014/main" id="{61989549-9C8C-DBB0-4A76-E8858FFD0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97017" y="1291917"/>
                <a:ext cx="383832" cy="383832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276DF3D-8C1A-123C-608D-91C625CD2DB0}"/>
                </a:ext>
              </a:extLst>
            </p:cNvPr>
            <p:cNvGrpSpPr/>
            <p:nvPr/>
          </p:nvGrpSpPr>
          <p:grpSpPr>
            <a:xfrm>
              <a:off x="5490444" y="2131461"/>
              <a:ext cx="1539308" cy="428225"/>
              <a:chOff x="5132425" y="2096233"/>
              <a:chExt cx="1539308" cy="428225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DF3BF493-398D-92F1-8FBE-8DB9C4A6DB1F}"/>
                  </a:ext>
                </a:extLst>
              </p:cNvPr>
              <p:cNvSpPr/>
              <p:nvPr/>
            </p:nvSpPr>
            <p:spPr>
              <a:xfrm>
                <a:off x="5132425" y="2096233"/>
                <a:ext cx="1539308" cy="428225"/>
              </a:xfrm>
              <a:prstGeom prst="roundRect">
                <a:avLst>
                  <a:gd name="adj" fmla="val 0"/>
                </a:avLst>
              </a:prstGeom>
              <a:noFill/>
              <a:ln>
                <a:gradFill>
                  <a:gsLst>
                    <a:gs pos="0">
                      <a:srgbClr val="B735C4"/>
                    </a:gs>
                    <a:gs pos="100000">
                      <a:srgbClr val="3604DB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r"/>
                <a:r>
                  <a:rPr lang="en-GB" sz="1400" dirty="0" err="1">
                    <a:solidFill>
                      <a:srgbClr val="1B026D"/>
                    </a:solidFill>
                    <a:latin typeface="Aptos Display" panose="020B0004020202020204" pitchFamily="34" charset="0"/>
                  </a:rPr>
                  <a:t>GetInfoRule</a:t>
                </a:r>
                <a:endParaRPr lang="en-GB" sz="1400" dirty="0">
                  <a:solidFill>
                    <a:srgbClr val="1B026D"/>
                  </a:solidFill>
                  <a:latin typeface="Aptos Display" panose="020B0004020202020204" pitchFamily="34" charset="0"/>
                </a:endParaRPr>
              </a:p>
            </p:txBody>
          </p:sp>
          <p:pic>
            <p:nvPicPr>
              <p:cNvPr id="24" name="Graphic 23" descr="Filter with solid fill">
                <a:extLst>
                  <a:ext uri="{FF2B5EF4-FFF2-40B4-BE49-F238E27FC236}">
                    <a16:creationId xmlns:a16="http://schemas.microsoft.com/office/drawing/2014/main" id="{CB61A847-62A5-6259-CAFB-11A7DE5952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97017" y="2121591"/>
                <a:ext cx="383832" cy="38383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6E7C524-9321-D880-FDFD-271335BC613C}"/>
                </a:ext>
              </a:extLst>
            </p:cNvPr>
            <p:cNvGrpSpPr/>
            <p:nvPr/>
          </p:nvGrpSpPr>
          <p:grpSpPr>
            <a:xfrm>
              <a:off x="5490445" y="3025336"/>
              <a:ext cx="1539307" cy="428225"/>
              <a:chOff x="5132424" y="2927583"/>
              <a:chExt cx="1539307" cy="428225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FD6333E-B307-CC90-4009-E33FDB4B60F7}"/>
                  </a:ext>
                </a:extLst>
              </p:cNvPr>
              <p:cNvSpPr/>
              <p:nvPr/>
            </p:nvSpPr>
            <p:spPr>
              <a:xfrm>
                <a:off x="5132424" y="2927583"/>
                <a:ext cx="1539307" cy="428225"/>
              </a:xfrm>
              <a:prstGeom prst="roundRect">
                <a:avLst>
                  <a:gd name="adj" fmla="val 0"/>
                </a:avLst>
              </a:prstGeom>
              <a:noFill/>
              <a:ln>
                <a:gradFill>
                  <a:gsLst>
                    <a:gs pos="0">
                      <a:srgbClr val="B735C4"/>
                    </a:gs>
                    <a:gs pos="100000">
                      <a:srgbClr val="3604DB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r"/>
                <a:r>
                  <a:rPr lang="en-GB" sz="1400" dirty="0" err="1">
                    <a:solidFill>
                      <a:srgbClr val="1B026D"/>
                    </a:solidFill>
                    <a:latin typeface="Aptos Display" panose="020B0004020202020204" pitchFamily="34" charset="0"/>
                  </a:rPr>
                  <a:t>LogRule</a:t>
                </a:r>
                <a:endParaRPr lang="en-GB" sz="1400" dirty="0">
                  <a:solidFill>
                    <a:srgbClr val="1B026D"/>
                  </a:solidFill>
                  <a:latin typeface="Aptos Display" panose="020B0004020202020204" pitchFamily="34" charset="0"/>
                </a:endParaRPr>
              </a:p>
            </p:txBody>
          </p:sp>
          <p:pic>
            <p:nvPicPr>
              <p:cNvPr id="25" name="Graphic 24" descr="Filter with solid fill">
                <a:extLst>
                  <a:ext uri="{FF2B5EF4-FFF2-40B4-BE49-F238E27FC236}">
                    <a16:creationId xmlns:a16="http://schemas.microsoft.com/office/drawing/2014/main" id="{1A82488A-653A-90D7-C468-552938259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97017" y="2946465"/>
                <a:ext cx="383832" cy="383832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3F1312-AB92-39E6-4F9F-EF7C5F3DEA05}"/>
                </a:ext>
              </a:extLst>
            </p:cNvPr>
            <p:cNvSpPr txBox="1"/>
            <p:nvPr/>
          </p:nvSpPr>
          <p:spPr>
            <a:xfrm>
              <a:off x="5680642" y="643272"/>
              <a:ext cx="11589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Filtering rules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97B4E17-65A3-33E2-DE0D-7721DA307E13}"/>
                </a:ext>
              </a:extLst>
            </p:cNvPr>
            <p:cNvGrpSpPr/>
            <p:nvPr/>
          </p:nvGrpSpPr>
          <p:grpSpPr>
            <a:xfrm>
              <a:off x="7618178" y="2080698"/>
              <a:ext cx="1644751" cy="794180"/>
              <a:chOff x="2236023" y="2132609"/>
              <a:chExt cx="1644751" cy="794180"/>
            </a:xfrm>
          </p:grpSpPr>
          <p:sp>
            <p:nvSpPr>
              <p:cNvPr id="42" name="Cylinder 41">
                <a:extLst>
                  <a:ext uri="{FF2B5EF4-FFF2-40B4-BE49-F238E27FC236}">
                    <a16:creationId xmlns:a16="http://schemas.microsoft.com/office/drawing/2014/main" id="{13006791-B4AB-FE20-33DD-E0223318BE70}"/>
                  </a:ext>
                </a:extLst>
              </p:cNvPr>
              <p:cNvSpPr/>
              <p:nvPr/>
            </p:nvSpPr>
            <p:spPr>
              <a:xfrm rot="5400000">
                <a:off x="2794027" y="1595918"/>
                <a:ext cx="550056" cy="1623438"/>
              </a:xfrm>
              <a:prstGeom prst="can">
                <a:avLst>
                  <a:gd name="adj" fmla="val 51168"/>
                </a:avLst>
              </a:prstGeom>
              <a:noFill/>
              <a:ln>
                <a:solidFill>
                  <a:srgbClr val="3604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7CB5A51-05A5-9EE0-07B5-5D45F76C98A4}"/>
                  </a:ext>
                </a:extLst>
              </p:cNvPr>
              <p:cNvSpPr txBox="1"/>
              <p:nvPr/>
            </p:nvSpPr>
            <p:spPr>
              <a:xfrm>
                <a:off x="2236023" y="2619012"/>
                <a:ext cx="13958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+mj-lt"/>
                  </a:rPr>
                  <a:t>Info subscription</a:t>
                </a:r>
              </a:p>
            </p:txBody>
          </p:sp>
          <p:pic>
            <p:nvPicPr>
              <p:cNvPr id="44" name="Graphic 43" descr="Envelope with solid fill">
                <a:extLst>
                  <a:ext uri="{FF2B5EF4-FFF2-40B4-BE49-F238E27FC236}">
                    <a16:creationId xmlns:a16="http://schemas.microsoft.com/office/drawing/2014/main" id="{3B14BF39-253A-8D33-BFC8-17A6CC8A8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35288" y="2283927"/>
                <a:ext cx="266552" cy="266552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A575877-2F22-CB45-2EAF-4E57D568A951}"/>
                </a:ext>
              </a:extLst>
            </p:cNvPr>
            <p:cNvGrpSpPr/>
            <p:nvPr/>
          </p:nvGrpSpPr>
          <p:grpSpPr>
            <a:xfrm>
              <a:off x="7620837" y="2964421"/>
              <a:ext cx="1666290" cy="813127"/>
              <a:chOff x="2210752" y="1938027"/>
              <a:chExt cx="1666290" cy="813127"/>
            </a:xfrm>
          </p:grpSpPr>
          <p:sp>
            <p:nvSpPr>
              <p:cNvPr id="51" name="Cylinder 50">
                <a:extLst>
                  <a:ext uri="{FF2B5EF4-FFF2-40B4-BE49-F238E27FC236}">
                    <a16:creationId xmlns:a16="http://schemas.microsoft.com/office/drawing/2014/main" id="{31C145FF-DD01-2A94-063C-FD8C7C32AB38}"/>
                  </a:ext>
                </a:extLst>
              </p:cNvPr>
              <p:cNvSpPr/>
              <p:nvPr/>
            </p:nvSpPr>
            <p:spPr>
              <a:xfrm rot="5400000">
                <a:off x="2768756" y="1401336"/>
                <a:ext cx="550056" cy="1623438"/>
              </a:xfrm>
              <a:prstGeom prst="can">
                <a:avLst>
                  <a:gd name="adj" fmla="val 51168"/>
                </a:avLst>
              </a:prstGeom>
              <a:noFill/>
              <a:ln>
                <a:solidFill>
                  <a:srgbClr val="3604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AB71FE-32C1-081C-829D-74D7508694C2}"/>
                  </a:ext>
                </a:extLst>
              </p:cNvPr>
              <p:cNvSpPr txBox="1"/>
              <p:nvPr/>
            </p:nvSpPr>
            <p:spPr>
              <a:xfrm>
                <a:off x="2210752" y="2443377"/>
                <a:ext cx="16662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+mj-lt"/>
                  </a:rPr>
                  <a:t>Logging subscription</a:t>
                </a:r>
              </a:p>
            </p:txBody>
          </p:sp>
          <p:pic>
            <p:nvPicPr>
              <p:cNvPr id="53" name="Graphic 52" descr="Envelope with solid fill">
                <a:extLst>
                  <a:ext uri="{FF2B5EF4-FFF2-40B4-BE49-F238E27FC236}">
                    <a16:creationId xmlns:a16="http://schemas.microsoft.com/office/drawing/2014/main" id="{2432E55F-D7A7-D8AA-8869-E48F2A174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09333" y="2079779"/>
                <a:ext cx="266552" cy="266552"/>
              </a:xfrm>
              <a:prstGeom prst="rect">
                <a:avLst/>
              </a:prstGeom>
            </p:spPr>
          </p:pic>
          <p:pic>
            <p:nvPicPr>
              <p:cNvPr id="55" name="Graphic 54" descr="Envelope with solid fill">
                <a:extLst>
                  <a:ext uri="{FF2B5EF4-FFF2-40B4-BE49-F238E27FC236}">
                    <a16:creationId xmlns:a16="http://schemas.microsoft.com/office/drawing/2014/main" id="{DAD82CB5-13AA-B401-6B2B-692BB5773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53459" y="2079779"/>
                <a:ext cx="266552" cy="266552"/>
              </a:xfrm>
              <a:prstGeom prst="rect">
                <a:avLst/>
              </a:prstGeom>
            </p:spPr>
          </p:pic>
          <p:pic>
            <p:nvPicPr>
              <p:cNvPr id="56" name="Graphic 55" descr="Envelope with solid fill">
                <a:extLst>
                  <a:ext uri="{FF2B5EF4-FFF2-40B4-BE49-F238E27FC236}">
                    <a16:creationId xmlns:a16="http://schemas.microsoft.com/office/drawing/2014/main" id="{893B0044-A1D8-D759-2309-BD35C04341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81396" y="2079779"/>
                <a:ext cx="266552" cy="266552"/>
              </a:xfrm>
              <a:prstGeom prst="rect">
                <a:avLst/>
              </a:prstGeom>
            </p:spPr>
          </p:pic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C67FBEE-D12C-BC46-C78C-60F523BF5D4B}"/>
                </a:ext>
              </a:extLst>
            </p:cNvPr>
            <p:cNvGrpSpPr/>
            <p:nvPr/>
          </p:nvGrpSpPr>
          <p:grpSpPr>
            <a:xfrm>
              <a:off x="7618178" y="1181525"/>
              <a:ext cx="1644751" cy="813127"/>
              <a:chOff x="2210752" y="1938027"/>
              <a:chExt cx="1644751" cy="813127"/>
            </a:xfrm>
          </p:grpSpPr>
          <p:sp>
            <p:nvSpPr>
              <p:cNvPr id="60" name="Cylinder 59">
                <a:extLst>
                  <a:ext uri="{FF2B5EF4-FFF2-40B4-BE49-F238E27FC236}">
                    <a16:creationId xmlns:a16="http://schemas.microsoft.com/office/drawing/2014/main" id="{FA27EB76-D96B-F343-A5FF-8A64D371FCE5}"/>
                  </a:ext>
                </a:extLst>
              </p:cNvPr>
              <p:cNvSpPr/>
              <p:nvPr/>
            </p:nvSpPr>
            <p:spPr>
              <a:xfrm rot="5400000">
                <a:off x="2768756" y="1401336"/>
                <a:ext cx="550056" cy="1623438"/>
              </a:xfrm>
              <a:prstGeom prst="can">
                <a:avLst>
                  <a:gd name="adj" fmla="val 51168"/>
                </a:avLst>
              </a:prstGeom>
              <a:noFill/>
              <a:ln>
                <a:solidFill>
                  <a:srgbClr val="3604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4A22A96-E34F-2A61-5DE5-80A435F3C3A7}"/>
                  </a:ext>
                </a:extLst>
              </p:cNvPr>
              <p:cNvSpPr txBox="1"/>
              <p:nvPr/>
            </p:nvSpPr>
            <p:spPr>
              <a:xfrm>
                <a:off x="2210752" y="2443377"/>
                <a:ext cx="14909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+mj-lt"/>
                  </a:rPr>
                  <a:t>Price subscription</a:t>
                </a:r>
              </a:p>
            </p:txBody>
          </p:sp>
          <p:pic>
            <p:nvPicPr>
              <p:cNvPr id="62" name="Graphic 61" descr="Envelope with solid fill">
                <a:extLst>
                  <a:ext uri="{FF2B5EF4-FFF2-40B4-BE49-F238E27FC236}">
                    <a16:creationId xmlns:a16="http://schemas.microsoft.com/office/drawing/2014/main" id="{3AC48933-BFC6-398F-C2BA-2DD1263A7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09333" y="2079779"/>
                <a:ext cx="266552" cy="266552"/>
              </a:xfrm>
              <a:prstGeom prst="rect">
                <a:avLst/>
              </a:prstGeom>
            </p:spPr>
          </p:pic>
          <p:pic>
            <p:nvPicPr>
              <p:cNvPr id="64" name="Graphic 63" descr="Envelope with solid fill">
                <a:extLst>
                  <a:ext uri="{FF2B5EF4-FFF2-40B4-BE49-F238E27FC236}">
                    <a16:creationId xmlns:a16="http://schemas.microsoft.com/office/drawing/2014/main" id="{EE44A0C0-7467-3D36-399A-5E3135A421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81396" y="2079779"/>
                <a:ext cx="266552" cy="266552"/>
              </a:xfrm>
              <a:prstGeom prst="rect">
                <a:avLst/>
              </a:prstGeom>
            </p:spPr>
          </p:pic>
        </p:grp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46A5A43-1C88-A824-C0E3-BC3364977B99}"/>
                </a:ext>
              </a:extLst>
            </p:cNvPr>
            <p:cNvCxnSpPr>
              <a:cxnSpLocks/>
              <a:stCxn id="6" idx="3"/>
              <a:endCxn id="5" idx="3"/>
            </p:cNvCxnSpPr>
            <p:nvPr/>
          </p:nvCxnSpPr>
          <p:spPr>
            <a:xfrm>
              <a:off x="1490132" y="1877559"/>
              <a:ext cx="774067" cy="468951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4EF1E17-A463-D85F-990C-41E6078A7720}"/>
                </a:ext>
              </a:extLst>
            </p:cNvPr>
            <p:cNvCxnSpPr>
              <a:cxnSpLocks/>
              <a:stCxn id="8" idx="3"/>
              <a:endCxn id="5" idx="3"/>
            </p:cNvCxnSpPr>
            <p:nvPr/>
          </p:nvCxnSpPr>
          <p:spPr>
            <a:xfrm flipV="1">
              <a:off x="1490131" y="2346510"/>
              <a:ext cx="774068" cy="472059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76FEF07-5C74-CF43-7EE6-E51F3BB3D64C}"/>
                </a:ext>
              </a:extLst>
            </p:cNvPr>
            <p:cNvCxnSpPr>
              <a:cxnSpLocks/>
              <a:stCxn id="5" idx="1"/>
              <a:endCxn id="19" idx="1"/>
            </p:cNvCxnSpPr>
            <p:nvPr/>
          </p:nvCxnSpPr>
          <p:spPr>
            <a:xfrm flipV="1">
              <a:off x="4667151" y="1465348"/>
              <a:ext cx="823293" cy="881162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595610B8-97A2-E28A-0C5A-1946A436360F}"/>
                </a:ext>
              </a:extLst>
            </p:cNvPr>
            <p:cNvCxnSpPr>
              <a:cxnSpLocks/>
              <a:stCxn id="5" idx="1"/>
              <a:endCxn id="20" idx="1"/>
            </p:cNvCxnSpPr>
            <p:nvPr/>
          </p:nvCxnSpPr>
          <p:spPr>
            <a:xfrm flipV="1">
              <a:off x="4667151" y="2345574"/>
              <a:ext cx="823293" cy="936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FA0040E-3661-A0C7-395B-F20C671CC30C}"/>
                </a:ext>
              </a:extLst>
            </p:cNvPr>
            <p:cNvCxnSpPr>
              <a:cxnSpLocks/>
              <a:stCxn id="5" idx="1"/>
              <a:endCxn id="21" idx="1"/>
            </p:cNvCxnSpPr>
            <p:nvPr/>
          </p:nvCxnSpPr>
          <p:spPr>
            <a:xfrm>
              <a:off x="4667151" y="2346510"/>
              <a:ext cx="823294" cy="892939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56A13C4A-34B1-DC2C-6F52-C8BCF7C1EAB2}"/>
                </a:ext>
              </a:extLst>
            </p:cNvPr>
            <p:cNvCxnSpPr>
              <a:cxnSpLocks/>
              <a:stCxn id="19" idx="3"/>
              <a:endCxn id="60" idx="3"/>
            </p:cNvCxnSpPr>
            <p:nvPr/>
          </p:nvCxnSpPr>
          <p:spPr>
            <a:xfrm flipV="1">
              <a:off x="7029752" y="1456553"/>
              <a:ext cx="609739" cy="8795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931D20B6-7CC8-BC14-37E7-B002F6E24311}"/>
                </a:ext>
              </a:extLst>
            </p:cNvPr>
            <p:cNvCxnSpPr>
              <a:cxnSpLocks/>
              <a:stCxn id="20" idx="3"/>
              <a:endCxn id="42" idx="3"/>
            </p:cNvCxnSpPr>
            <p:nvPr/>
          </p:nvCxnSpPr>
          <p:spPr>
            <a:xfrm>
              <a:off x="7029752" y="2345574"/>
              <a:ext cx="609739" cy="10152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51298B0-5A11-8A69-0071-03764E535ADF}"/>
                </a:ext>
              </a:extLst>
            </p:cNvPr>
            <p:cNvCxnSpPr>
              <a:cxnSpLocks/>
              <a:stCxn id="21" idx="3"/>
              <a:endCxn id="51" idx="3"/>
            </p:cNvCxnSpPr>
            <p:nvPr/>
          </p:nvCxnSpPr>
          <p:spPr>
            <a:xfrm>
              <a:off x="7029752" y="3239449"/>
              <a:ext cx="612398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96535F5F-2D37-9329-58A3-7DD72895722E}"/>
                </a:ext>
              </a:extLst>
            </p:cNvPr>
            <p:cNvCxnSpPr>
              <a:cxnSpLocks/>
              <a:stCxn id="4" idx="1"/>
              <a:endCxn id="60" idx="1"/>
            </p:cNvCxnSpPr>
            <p:nvPr/>
          </p:nvCxnSpPr>
          <p:spPr>
            <a:xfrm flipH="1" flipV="1">
              <a:off x="9262929" y="1456553"/>
              <a:ext cx="532211" cy="7010"/>
            </a:xfrm>
            <a:prstGeom prst="straightConnector1">
              <a:avLst/>
            </a:prstGeom>
            <a:ln>
              <a:solidFill>
                <a:srgbClr val="3604D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993B06B-585C-FB9D-73E2-17CC75EBCED1}"/>
                </a:ext>
              </a:extLst>
            </p:cNvPr>
            <p:cNvCxnSpPr>
              <a:cxnSpLocks/>
              <a:stCxn id="7" idx="1"/>
              <a:endCxn id="42" idx="1"/>
            </p:cNvCxnSpPr>
            <p:nvPr/>
          </p:nvCxnSpPr>
          <p:spPr>
            <a:xfrm flipH="1">
              <a:off x="9262929" y="2355726"/>
              <a:ext cx="532210" cy="0"/>
            </a:xfrm>
            <a:prstGeom prst="straightConnector1">
              <a:avLst/>
            </a:prstGeom>
            <a:ln>
              <a:solidFill>
                <a:srgbClr val="3604D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54D0BF1-4179-31CD-B295-89E9E0D03C32}"/>
                </a:ext>
              </a:extLst>
            </p:cNvPr>
            <p:cNvCxnSpPr>
              <a:cxnSpLocks/>
              <a:stCxn id="9" idx="1"/>
              <a:endCxn id="51" idx="1"/>
            </p:cNvCxnSpPr>
            <p:nvPr/>
          </p:nvCxnSpPr>
          <p:spPr>
            <a:xfrm flipH="1">
              <a:off x="9265588" y="3239449"/>
              <a:ext cx="529551" cy="0"/>
            </a:xfrm>
            <a:prstGeom prst="straightConnector1">
              <a:avLst/>
            </a:prstGeom>
            <a:ln>
              <a:solidFill>
                <a:srgbClr val="3604D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8162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A73AE76-C6C0-16F2-E9A3-55931E923570}"/>
              </a:ext>
            </a:extLst>
          </p:cNvPr>
          <p:cNvGrpSpPr/>
          <p:nvPr/>
        </p:nvGrpSpPr>
        <p:grpSpPr>
          <a:xfrm>
            <a:off x="1098550" y="536028"/>
            <a:ext cx="10826750" cy="6186419"/>
            <a:chOff x="1098550" y="536028"/>
            <a:chExt cx="10826750" cy="6186419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3ACA96D1-5198-59AB-DF3C-F6A0D0E119A8}"/>
                </a:ext>
              </a:extLst>
            </p:cNvPr>
            <p:cNvSpPr/>
            <p:nvPr/>
          </p:nvSpPr>
          <p:spPr>
            <a:xfrm>
              <a:off x="3714388" y="2155729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8ED5BFC-47EB-C65D-53B8-FAFE26BD0076}"/>
                </a:ext>
              </a:extLst>
            </p:cNvPr>
            <p:cNvSpPr/>
            <p:nvPr/>
          </p:nvSpPr>
          <p:spPr>
            <a:xfrm>
              <a:off x="3714388" y="3673436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B5A107A-BD5D-3430-B097-57B49E8EADC5}"/>
                </a:ext>
              </a:extLst>
            </p:cNvPr>
            <p:cNvSpPr/>
            <p:nvPr/>
          </p:nvSpPr>
          <p:spPr>
            <a:xfrm>
              <a:off x="6231115" y="2366758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Order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92B01158-26D2-A5FB-3871-C6031CFA6FD6}"/>
                </a:ext>
              </a:extLst>
            </p:cNvPr>
            <p:cNvSpPr/>
            <p:nvPr/>
          </p:nvSpPr>
          <p:spPr>
            <a:xfrm>
              <a:off x="6231115" y="3366025"/>
              <a:ext cx="2988745" cy="833683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Payment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AD34355F-007C-3538-4D7C-5823112ACD8B}"/>
                </a:ext>
              </a:extLst>
            </p:cNvPr>
            <p:cNvSpPr/>
            <p:nvPr/>
          </p:nvSpPr>
          <p:spPr>
            <a:xfrm>
              <a:off x="6231115" y="4345775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Identity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E522578-EE82-F2A0-1215-614AA0E52682}"/>
                </a:ext>
              </a:extLst>
            </p:cNvPr>
            <p:cNvSpPr/>
            <p:nvPr/>
          </p:nvSpPr>
          <p:spPr>
            <a:xfrm>
              <a:off x="6231115" y="1368012"/>
              <a:ext cx="2988745" cy="85267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Customer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06820" y="3520114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06820" y="2052276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098550" y="1709256"/>
              <a:ext cx="1692808" cy="3285601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398258" y="1555367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Client Apps</a:t>
              </a: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94299" y="2346234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78524" y="3923778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82449" y="2052276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587702" y="3657301"/>
              <a:ext cx="7484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Browser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8595393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5836564" y="536028"/>
              <a:ext cx="222663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Monolithic server process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2207833" y="4171638"/>
              <a:ext cx="1691506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A6FE143-9B3E-5B35-5393-18BEC82D76DD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2110217" y="2680811"/>
              <a:ext cx="1789122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5B41FD5-6A93-373E-ABB3-B9B011965419}"/>
                </a:ext>
              </a:extLst>
            </p:cNvPr>
            <p:cNvSpPr/>
            <p:nvPr/>
          </p:nvSpPr>
          <p:spPr>
            <a:xfrm>
              <a:off x="3899339" y="2426558"/>
              <a:ext cx="1315017" cy="508505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Mobile API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CFFB604-222A-D3CD-81CF-D722068D6A06}"/>
                </a:ext>
              </a:extLst>
            </p:cNvPr>
            <p:cNvSpPr/>
            <p:nvPr/>
          </p:nvSpPr>
          <p:spPr>
            <a:xfrm>
              <a:off x="3899339" y="3917838"/>
              <a:ext cx="1315017" cy="507600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Web App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F285D35-B06D-9B9E-C256-8724A66E20F6}"/>
                </a:ext>
              </a:extLst>
            </p:cNvPr>
            <p:cNvSpPr/>
            <p:nvPr/>
          </p:nvSpPr>
          <p:spPr>
            <a:xfrm>
              <a:off x="6027839" y="1117100"/>
              <a:ext cx="3389211" cy="5264650"/>
            </a:xfrm>
            <a:prstGeom prst="roundRect">
              <a:avLst>
                <a:gd name="adj" fmla="val 2948"/>
              </a:avLst>
            </a:prstGeom>
            <a:noFill/>
            <a:ln>
              <a:solidFill>
                <a:srgbClr val="391E9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13D8A19-94B0-CEFE-46DF-FB5F1AD36BB1}"/>
                </a:ext>
              </a:extLst>
            </p:cNvPr>
            <p:cNvSpPr txBox="1"/>
            <p:nvPr/>
          </p:nvSpPr>
          <p:spPr>
            <a:xfrm>
              <a:off x="7284697" y="960179"/>
              <a:ext cx="87549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Modules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01B78BE-C3E2-4023-31C2-20A46FB92060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>
              <a:off x="5214356" y="2680811"/>
              <a:ext cx="813483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07E8B0C-772D-0DD8-695C-A435C2AD1A58}"/>
                </a:ext>
              </a:extLst>
            </p:cNvPr>
            <p:cNvCxnSpPr>
              <a:cxnSpLocks/>
              <a:stCxn id="51" idx="3"/>
            </p:cNvCxnSpPr>
            <p:nvPr/>
          </p:nvCxnSpPr>
          <p:spPr>
            <a:xfrm>
              <a:off x="5214356" y="4171638"/>
              <a:ext cx="813483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5403978-FFD4-0BED-53B1-C01AEE392B28}"/>
                </a:ext>
              </a:extLst>
            </p:cNvPr>
            <p:cNvSpPr/>
            <p:nvPr/>
          </p:nvSpPr>
          <p:spPr>
            <a:xfrm>
              <a:off x="6231115" y="5317094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 err="1">
                  <a:solidFill>
                    <a:srgbClr val="B735C4"/>
                  </a:solidFill>
                </a:rPr>
                <a:t>Catalog</a:t>
              </a:r>
              <a:endParaRPr lang="en-GB" sz="1200" dirty="0">
                <a:solidFill>
                  <a:srgbClr val="B735C4"/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043C4BE-EBBB-A621-73F5-547A2387779F}"/>
                </a:ext>
              </a:extLst>
            </p:cNvPr>
            <p:cNvSpPr/>
            <p:nvPr/>
          </p:nvSpPr>
          <p:spPr>
            <a:xfrm>
              <a:off x="9671050" y="1117100"/>
              <a:ext cx="1987550" cy="5264650"/>
            </a:xfrm>
            <a:prstGeom prst="roundRect">
              <a:avLst>
                <a:gd name="adj" fmla="val 2948"/>
              </a:avLst>
            </a:prstGeom>
            <a:noFill/>
            <a:ln>
              <a:solidFill>
                <a:srgbClr val="391E9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A2F3A1-9119-8142-B615-1273EC3D657E}"/>
                </a:ext>
              </a:extLst>
            </p:cNvPr>
            <p:cNvSpPr txBox="1"/>
            <p:nvPr/>
          </p:nvSpPr>
          <p:spPr>
            <a:xfrm>
              <a:off x="10363360" y="953829"/>
              <a:ext cx="60293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Data</a:t>
              </a:r>
            </a:p>
          </p:txBody>
        </p:sp>
        <p:grpSp>
          <p:nvGrpSpPr>
            <p:cNvPr id="11" name="Graphic 9" descr="Database with solid fill">
              <a:extLst>
                <a:ext uri="{FF2B5EF4-FFF2-40B4-BE49-F238E27FC236}">
                  <a16:creationId xmlns:a16="http://schemas.microsoft.com/office/drawing/2014/main" id="{F8B924A3-BF8D-88BF-96BF-97BA95303284}"/>
                </a:ext>
              </a:extLst>
            </p:cNvPr>
            <p:cNvGrpSpPr/>
            <p:nvPr/>
          </p:nvGrpSpPr>
          <p:grpSpPr>
            <a:xfrm>
              <a:off x="10432890" y="3366231"/>
              <a:ext cx="533400" cy="723900"/>
              <a:chOff x="1356256" y="5473700"/>
              <a:chExt cx="533400" cy="723900"/>
            </a:xfr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B384409-D538-F033-BA61-F1CB4D175B4D}"/>
                  </a:ext>
                </a:extLst>
              </p:cNvPr>
              <p:cNvSpPr/>
              <p:nvPr/>
            </p:nvSpPr>
            <p:spPr>
              <a:xfrm>
                <a:off x="1356256" y="5473700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3F1BD7B-3B7D-7156-0A83-48ED45F94766}"/>
                  </a:ext>
                </a:extLst>
              </p:cNvPr>
              <p:cNvSpPr/>
              <p:nvPr/>
            </p:nvSpPr>
            <p:spPr>
              <a:xfrm>
                <a:off x="1356256" y="5588000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FCEB32E-92AA-0857-1A37-105F46006FC3}"/>
                  </a:ext>
                </a:extLst>
              </p:cNvPr>
              <p:cNvSpPr/>
              <p:nvPr/>
            </p:nvSpPr>
            <p:spPr>
              <a:xfrm>
                <a:off x="1356256" y="5778500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3152445-4D3E-574B-C082-E5A02829B077}"/>
                  </a:ext>
                </a:extLst>
              </p:cNvPr>
              <p:cNvSpPr/>
              <p:nvPr/>
            </p:nvSpPr>
            <p:spPr>
              <a:xfrm>
                <a:off x="1356256" y="5969000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0E72496-8A79-8649-4FF7-E6906664271B}"/>
                </a:ext>
              </a:extLst>
            </p:cNvPr>
            <p:cNvSpPr txBox="1"/>
            <p:nvPr/>
          </p:nvSpPr>
          <p:spPr>
            <a:xfrm>
              <a:off x="9671050" y="4161109"/>
              <a:ext cx="19875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Relational database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DF7878A-8CA1-290D-7475-F8E9EBE7B301}"/>
                </a:ext>
              </a:extLst>
            </p:cNvPr>
            <p:cNvCxnSpPr>
              <a:cxnSpLocks/>
            </p:cNvCxnSpPr>
            <p:nvPr/>
          </p:nvCxnSpPr>
          <p:spPr>
            <a:xfrm>
              <a:off x="9417050" y="3777938"/>
              <a:ext cx="1015840" cy="0"/>
            </a:xfrm>
            <a:prstGeom prst="straightConnector1">
              <a:avLst/>
            </a:prstGeom>
            <a:ln>
              <a:solidFill>
                <a:srgbClr val="3604DB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22664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E2786-6E7E-25EC-D870-668CC20BD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706CE19-61E4-2933-992B-475B4F2E1A96}"/>
              </a:ext>
            </a:extLst>
          </p:cNvPr>
          <p:cNvGrpSpPr/>
          <p:nvPr/>
        </p:nvGrpSpPr>
        <p:grpSpPr>
          <a:xfrm>
            <a:off x="43543" y="1209524"/>
            <a:ext cx="7576457" cy="3246362"/>
            <a:chOff x="43543" y="1209524"/>
            <a:chExt cx="7576457" cy="324636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BCD412E-0E56-87C0-950A-5459CAA802A3}"/>
                </a:ext>
              </a:extLst>
            </p:cNvPr>
            <p:cNvSpPr/>
            <p:nvPr/>
          </p:nvSpPr>
          <p:spPr>
            <a:xfrm>
              <a:off x="43543" y="1209524"/>
              <a:ext cx="7576457" cy="3246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0A557A8-52F5-565C-5E7E-9D8105D14316}"/>
                </a:ext>
              </a:extLst>
            </p:cNvPr>
            <p:cNvSpPr/>
            <p:nvPr/>
          </p:nvSpPr>
          <p:spPr>
            <a:xfrm>
              <a:off x="343759" y="1537187"/>
              <a:ext cx="1146373" cy="654745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Event</a:t>
              </a:r>
            </a:p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producer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4751923-F4AC-BC3C-B4C2-3D59C7C408F5}"/>
                </a:ext>
              </a:extLst>
            </p:cNvPr>
            <p:cNvSpPr/>
            <p:nvPr/>
          </p:nvSpPr>
          <p:spPr>
            <a:xfrm>
              <a:off x="6040777" y="2491196"/>
              <a:ext cx="1294412" cy="654745"/>
            </a:xfrm>
            <a:prstGeom prst="roundRect">
              <a:avLst>
                <a:gd name="adj" fmla="val 18352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Event consumer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0C81B16-36D6-38E9-D9FC-CE65CE5B38AD}"/>
                </a:ext>
              </a:extLst>
            </p:cNvPr>
            <p:cNvSpPr/>
            <p:nvPr/>
          </p:nvSpPr>
          <p:spPr>
            <a:xfrm>
              <a:off x="343758" y="2491196"/>
              <a:ext cx="1146373" cy="654745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Event</a:t>
              </a:r>
            </a:p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producer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7584A76-82DE-13D2-7702-A45484E0D271}"/>
                </a:ext>
              </a:extLst>
            </p:cNvPr>
            <p:cNvSpPr/>
            <p:nvPr/>
          </p:nvSpPr>
          <p:spPr>
            <a:xfrm>
              <a:off x="6040777" y="3428050"/>
              <a:ext cx="1294412" cy="689169"/>
            </a:xfrm>
            <a:prstGeom prst="roundRect">
              <a:avLst>
                <a:gd name="adj" fmla="val 1835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Event consumer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8A941FB-7DF6-150A-A0DA-B481D111509B}"/>
                </a:ext>
              </a:extLst>
            </p:cNvPr>
            <p:cNvSpPr/>
            <p:nvPr/>
          </p:nvSpPr>
          <p:spPr>
            <a:xfrm>
              <a:off x="6040777" y="1537187"/>
              <a:ext cx="1294412" cy="654745"/>
            </a:xfrm>
            <a:prstGeom prst="roundRect">
              <a:avLst>
                <a:gd name="adj" fmla="val 20212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Event consumer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4326F91-937B-77EE-9BA7-F5C019BD4E1D}"/>
                </a:ext>
              </a:extLst>
            </p:cNvPr>
            <p:cNvSpPr/>
            <p:nvPr/>
          </p:nvSpPr>
          <p:spPr>
            <a:xfrm>
              <a:off x="343758" y="3428050"/>
              <a:ext cx="1146373" cy="654745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Event</a:t>
              </a:r>
            </a:p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producer</a:t>
              </a:r>
            </a:p>
          </p:txBody>
        </p:sp>
        <p:pic>
          <p:nvPicPr>
            <p:cNvPr id="22" name="Picture 21" descr="A blue and green square logo&#10;&#10;Description automatically generated">
              <a:extLst>
                <a:ext uri="{FF2B5EF4-FFF2-40B4-BE49-F238E27FC236}">
                  <a16:creationId xmlns:a16="http://schemas.microsoft.com/office/drawing/2014/main" id="{92D5068B-E64C-7BE0-1FE1-F46765EEC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4974" y="1948088"/>
              <a:ext cx="1740958" cy="174095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5F0F13-3E66-B999-AC4D-D47242959F1C}"/>
                </a:ext>
              </a:extLst>
            </p:cNvPr>
            <p:cNvSpPr txBox="1"/>
            <p:nvPr/>
          </p:nvSpPr>
          <p:spPr>
            <a:xfrm>
              <a:off x="3141052" y="3882740"/>
              <a:ext cx="12488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+mj-lt"/>
                </a:rPr>
                <a:t>Event Hub</a:t>
              </a: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90C6560D-536E-6766-89CB-84613C693906}"/>
                </a:ext>
              </a:extLst>
            </p:cNvPr>
            <p:cNvSpPr/>
            <p:nvPr/>
          </p:nvSpPr>
          <p:spPr>
            <a:xfrm>
              <a:off x="1906210" y="1884815"/>
              <a:ext cx="665801" cy="1867505"/>
            </a:xfrm>
            <a:prstGeom prst="rightArrow">
              <a:avLst/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9D8A1711-CE5F-BB63-60B0-A1C2D813961C}"/>
                </a:ext>
              </a:extLst>
            </p:cNvPr>
            <p:cNvSpPr/>
            <p:nvPr/>
          </p:nvSpPr>
          <p:spPr>
            <a:xfrm>
              <a:off x="5003598" y="1884814"/>
              <a:ext cx="665801" cy="1867505"/>
            </a:xfrm>
            <a:prstGeom prst="rightArrow">
              <a:avLst/>
            </a:prstGeom>
            <a:noFill/>
            <a:ln w="25400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23959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E522578-EE82-F2A0-1215-614AA0E52682}"/>
              </a:ext>
            </a:extLst>
          </p:cNvPr>
          <p:cNvSpPr/>
          <p:nvPr/>
        </p:nvSpPr>
        <p:spPr>
          <a:xfrm>
            <a:off x="4616965" y="1856881"/>
            <a:ext cx="2988745" cy="143058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200" dirty="0">
                <a:solidFill>
                  <a:srgbClr val="B735C4"/>
                </a:solidFill>
              </a:rPr>
              <a:t>Customer</a:t>
            </a:r>
          </a:p>
          <a:p>
            <a:pPr algn="ctr"/>
            <a:r>
              <a:rPr lang="en-GB" sz="1200" dirty="0">
                <a:solidFill>
                  <a:srgbClr val="B735C4"/>
                </a:solidFill>
              </a:rPr>
              <a:t>Order</a:t>
            </a:r>
          </a:p>
          <a:p>
            <a:pPr algn="ctr"/>
            <a:r>
              <a:rPr lang="en-GB" sz="1200" dirty="0">
                <a:solidFill>
                  <a:srgbClr val="B735C4"/>
                </a:solidFill>
              </a:rPr>
              <a:t>Payment</a:t>
            </a:r>
          </a:p>
          <a:p>
            <a:pPr algn="ctr"/>
            <a:r>
              <a:rPr lang="en-GB" sz="1200" dirty="0">
                <a:solidFill>
                  <a:srgbClr val="B735C4"/>
                </a:solidFill>
              </a:rPr>
              <a:t>Reporting</a:t>
            </a:r>
          </a:p>
          <a:p>
            <a:pPr algn="ctr"/>
            <a:r>
              <a:rPr lang="en-GB" sz="1200" dirty="0">
                <a:solidFill>
                  <a:srgbClr val="B735C4"/>
                </a:solidFill>
              </a:rPr>
              <a:t>Data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AC66126-2265-384D-461E-171DFAC5C5F6}"/>
              </a:ext>
            </a:extLst>
          </p:cNvPr>
          <p:cNvSpPr/>
          <p:nvPr/>
        </p:nvSpPr>
        <p:spPr>
          <a:xfrm>
            <a:off x="1406820" y="3520114"/>
            <a:ext cx="1030571" cy="114003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7FA35DB-AE55-182F-5F86-2C2606FCE3C7}"/>
              </a:ext>
            </a:extLst>
          </p:cNvPr>
          <p:cNvSpPr/>
          <p:nvPr/>
        </p:nvSpPr>
        <p:spPr>
          <a:xfrm>
            <a:off x="1406820" y="2052276"/>
            <a:ext cx="1030571" cy="114003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FCD61A-B3BA-7014-4FD0-17F3A1F958AE}"/>
              </a:ext>
            </a:extLst>
          </p:cNvPr>
          <p:cNvSpPr/>
          <p:nvPr/>
        </p:nvSpPr>
        <p:spPr>
          <a:xfrm>
            <a:off x="1113160" y="1709256"/>
            <a:ext cx="1678198" cy="3579656"/>
          </a:xfrm>
          <a:prstGeom prst="roundRect">
            <a:avLst>
              <a:gd name="adj" fmla="val 751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algn="ctr"/>
            <a:endParaRPr lang="en-GB" sz="1600" dirty="0">
              <a:solidFill>
                <a:srgbClr val="3A20A0"/>
              </a:solidFill>
              <a:latin typeface="Arial Nova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CBAFA-B9F8-6F3B-334B-8228FB7F0364}"/>
              </a:ext>
            </a:extLst>
          </p:cNvPr>
          <p:cNvSpPr txBox="1"/>
          <p:nvPr/>
        </p:nvSpPr>
        <p:spPr>
          <a:xfrm>
            <a:off x="1398258" y="1555367"/>
            <a:ext cx="11273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Client Apps</a:t>
            </a:r>
          </a:p>
        </p:txBody>
      </p:sp>
      <p:grpSp>
        <p:nvGrpSpPr>
          <p:cNvPr id="12" name="Graphic 8" descr="A smartphone">
            <a:extLst>
              <a:ext uri="{FF2B5EF4-FFF2-40B4-BE49-F238E27FC236}">
                <a16:creationId xmlns:a16="http://schemas.microsoft.com/office/drawing/2014/main" id="{736E4B41-5FDD-277E-4D33-85D24FCAC194}"/>
              </a:ext>
            </a:extLst>
          </p:cNvPr>
          <p:cNvGrpSpPr/>
          <p:nvPr/>
        </p:nvGrpSpPr>
        <p:grpSpPr>
          <a:xfrm>
            <a:off x="1794299" y="2346234"/>
            <a:ext cx="315918" cy="632671"/>
            <a:chOff x="2189080" y="2808199"/>
            <a:chExt cx="503683" cy="1008697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CDB703-12FC-D7C4-7E1B-B0DE3DAF6439}"/>
                </a:ext>
              </a:extLst>
            </p:cNvPr>
            <p:cNvSpPr/>
            <p:nvPr/>
          </p:nvSpPr>
          <p:spPr>
            <a:xfrm>
              <a:off x="2189080" y="2808199"/>
              <a:ext cx="503683" cy="1008697"/>
            </a:xfrm>
            <a:custGeom>
              <a:avLst/>
              <a:gdLst>
                <a:gd name="connsiteX0" fmla="*/ 441152 w 503683"/>
                <a:gd name="connsiteY0" fmla="*/ 0 h 1008697"/>
                <a:gd name="connsiteX1" fmla="*/ 62531 w 503683"/>
                <a:gd name="connsiteY1" fmla="*/ 0 h 1008697"/>
                <a:gd name="connsiteX2" fmla="*/ 0 w 503683"/>
                <a:gd name="connsiteY2" fmla="*/ 62531 h 1008697"/>
                <a:gd name="connsiteX3" fmla="*/ 0 w 503683"/>
                <a:gd name="connsiteY3" fmla="*/ 946167 h 1008697"/>
                <a:gd name="connsiteX4" fmla="*/ 62531 w 503683"/>
                <a:gd name="connsiteY4" fmla="*/ 1008698 h 1008697"/>
                <a:gd name="connsiteX5" fmla="*/ 441152 w 503683"/>
                <a:gd name="connsiteY5" fmla="*/ 1008698 h 1008697"/>
                <a:gd name="connsiteX6" fmla="*/ 503683 w 503683"/>
                <a:gd name="connsiteY6" fmla="*/ 946167 h 1008697"/>
                <a:gd name="connsiteX7" fmla="*/ 503683 w 503683"/>
                <a:gd name="connsiteY7" fmla="*/ 62531 h 1008697"/>
                <a:gd name="connsiteX8" fmla="*/ 441152 w 503683"/>
                <a:gd name="connsiteY8" fmla="*/ 0 h 1008697"/>
                <a:gd name="connsiteX9" fmla="*/ 460754 w 503683"/>
                <a:gd name="connsiteY9" fmla="*/ 907540 h 1008697"/>
                <a:gd name="connsiteX10" fmla="*/ 398223 w 503683"/>
                <a:gd name="connsiteY10" fmla="*/ 970071 h 1008697"/>
                <a:gd name="connsiteX11" fmla="*/ 105460 w 503683"/>
                <a:gd name="connsiteY11" fmla="*/ 970071 h 1008697"/>
                <a:gd name="connsiteX12" fmla="*/ 42929 w 503683"/>
                <a:gd name="connsiteY12" fmla="*/ 907540 h 1008697"/>
                <a:gd name="connsiteX13" fmla="*/ 42929 w 503683"/>
                <a:gd name="connsiteY13" fmla="*/ 101151 h 1008697"/>
                <a:gd name="connsiteX14" fmla="*/ 105460 w 503683"/>
                <a:gd name="connsiteY14" fmla="*/ 38620 h 1008697"/>
                <a:gd name="connsiteX15" fmla="*/ 128691 w 503683"/>
                <a:gd name="connsiteY15" fmla="*/ 38620 h 1008697"/>
                <a:gd name="connsiteX16" fmla="*/ 169685 w 503683"/>
                <a:gd name="connsiteY16" fmla="*/ 78119 h 1008697"/>
                <a:gd name="connsiteX17" fmla="*/ 331494 w 503683"/>
                <a:gd name="connsiteY17" fmla="*/ 78119 h 1008697"/>
                <a:gd name="connsiteX18" fmla="*/ 372488 w 503683"/>
                <a:gd name="connsiteY18" fmla="*/ 38620 h 1008697"/>
                <a:gd name="connsiteX19" fmla="*/ 398210 w 503683"/>
                <a:gd name="connsiteY19" fmla="*/ 38620 h 1008697"/>
                <a:gd name="connsiteX20" fmla="*/ 460740 w 503683"/>
                <a:gd name="connsiteY20" fmla="*/ 101151 h 1008697"/>
                <a:gd name="connsiteX21" fmla="*/ 460740 w 503683"/>
                <a:gd name="connsiteY21" fmla="*/ 907540 h 100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3683" h="1008697">
                  <a:moveTo>
                    <a:pt x="441152" y="0"/>
                  </a:moveTo>
                  <a:lnTo>
                    <a:pt x="62531" y="0"/>
                  </a:lnTo>
                  <a:cubicBezTo>
                    <a:pt x="28000" y="0"/>
                    <a:pt x="0" y="27993"/>
                    <a:pt x="0" y="62531"/>
                  </a:cubicBezTo>
                  <a:lnTo>
                    <a:pt x="0" y="946167"/>
                  </a:lnTo>
                  <a:cubicBezTo>
                    <a:pt x="0" y="980698"/>
                    <a:pt x="27993" y="1008698"/>
                    <a:pt x="62531" y="1008698"/>
                  </a:cubicBezTo>
                  <a:lnTo>
                    <a:pt x="441152" y="1008698"/>
                  </a:lnTo>
                  <a:cubicBezTo>
                    <a:pt x="475684" y="1008698"/>
                    <a:pt x="503683" y="980705"/>
                    <a:pt x="503683" y="946167"/>
                  </a:cubicBezTo>
                  <a:lnTo>
                    <a:pt x="503683" y="62531"/>
                  </a:lnTo>
                  <a:cubicBezTo>
                    <a:pt x="503683" y="27993"/>
                    <a:pt x="475684" y="0"/>
                    <a:pt x="441152" y="0"/>
                  </a:cubicBezTo>
                  <a:close/>
                  <a:moveTo>
                    <a:pt x="460754" y="907540"/>
                  </a:moveTo>
                  <a:cubicBezTo>
                    <a:pt x="460754" y="942071"/>
                    <a:pt x="432761" y="970071"/>
                    <a:pt x="398223" y="970071"/>
                  </a:cubicBezTo>
                  <a:lnTo>
                    <a:pt x="105460" y="970071"/>
                  </a:lnTo>
                  <a:cubicBezTo>
                    <a:pt x="70929" y="970071"/>
                    <a:pt x="42929" y="942078"/>
                    <a:pt x="42929" y="907540"/>
                  </a:cubicBezTo>
                  <a:lnTo>
                    <a:pt x="42929" y="101151"/>
                  </a:lnTo>
                  <a:cubicBezTo>
                    <a:pt x="42929" y="66620"/>
                    <a:pt x="70922" y="38620"/>
                    <a:pt x="105460" y="38620"/>
                  </a:cubicBezTo>
                  <a:lnTo>
                    <a:pt x="128691" y="38620"/>
                  </a:lnTo>
                  <a:cubicBezTo>
                    <a:pt x="129500" y="60569"/>
                    <a:pt x="147538" y="78119"/>
                    <a:pt x="169685" y="78119"/>
                  </a:cubicBezTo>
                  <a:lnTo>
                    <a:pt x="331494" y="78119"/>
                  </a:lnTo>
                  <a:cubicBezTo>
                    <a:pt x="353641" y="78119"/>
                    <a:pt x="371678" y="60569"/>
                    <a:pt x="372488" y="38620"/>
                  </a:cubicBezTo>
                  <a:lnTo>
                    <a:pt x="398210" y="38620"/>
                  </a:lnTo>
                  <a:cubicBezTo>
                    <a:pt x="432741" y="38620"/>
                    <a:pt x="460740" y="66613"/>
                    <a:pt x="460740" y="101151"/>
                  </a:cubicBezTo>
                  <a:lnTo>
                    <a:pt x="460740" y="90754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4" name="Graphic 8" descr="A smartphone">
              <a:extLst>
                <a:ext uri="{FF2B5EF4-FFF2-40B4-BE49-F238E27FC236}">
                  <a16:creationId xmlns:a16="http://schemas.microsoft.com/office/drawing/2014/main" id="{0136FB76-AA92-1F27-8F23-7A614189755C}"/>
                </a:ext>
              </a:extLst>
            </p:cNvPr>
            <p:cNvGrpSpPr/>
            <p:nvPr/>
          </p:nvGrpSpPr>
          <p:grpSpPr>
            <a:xfrm>
              <a:off x="2405235" y="3529422"/>
              <a:ext cx="70606" cy="132532"/>
              <a:chOff x="2405235" y="3529422"/>
              <a:chExt cx="70606" cy="132532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957520D-E25C-CACA-18BE-AE3F27A46088}"/>
                  </a:ext>
                </a:extLst>
              </p:cNvPr>
              <p:cNvSpPr/>
              <p:nvPr/>
            </p:nvSpPr>
            <p:spPr>
              <a:xfrm>
                <a:off x="2406905" y="3642471"/>
                <a:ext cx="19542" cy="19482"/>
              </a:xfrm>
              <a:custGeom>
                <a:avLst/>
                <a:gdLst>
                  <a:gd name="connsiteX0" fmla="*/ 19104 w 19542"/>
                  <a:gd name="connsiteY0" fmla="*/ 6833 h 19482"/>
                  <a:gd name="connsiteX1" fmla="*/ 484 w 19542"/>
                  <a:gd name="connsiteY1" fmla="*/ 11965 h 19482"/>
                  <a:gd name="connsiteX2" fmla="*/ 19104 w 19542"/>
                  <a:gd name="connsiteY2" fmla="*/ 6833 h 1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42" h="19482">
                    <a:moveTo>
                      <a:pt x="19104" y="6833"/>
                    </a:moveTo>
                    <a:cubicBezTo>
                      <a:pt x="16236" y="-5215"/>
                      <a:pt x="-3297" y="41"/>
                      <a:pt x="484" y="11965"/>
                    </a:cubicBezTo>
                    <a:cubicBezTo>
                      <a:pt x="3516" y="24898"/>
                      <a:pt x="22658" y="19807"/>
                      <a:pt x="19104" y="6833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D99C5E-A501-FBDE-7236-170028B203A8}"/>
                  </a:ext>
                </a:extLst>
              </p:cNvPr>
              <p:cNvSpPr/>
              <p:nvPr/>
            </p:nvSpPr>
            <p:spPr>
              <a:xfrm>
                <a:off x="2456307" y="3642497"/>
                <a:ext cx="19533" cy="19444"/>
              </a:xfrm>
              <a:custGeom>
                <a:avLst/>
                <a:gdLst>
                  <a:gd name="connsiteX0" fmla="*/ 19232 w 19533"/>
                  <a:gd name="connsiteY0" fmla="*/ 7350 h 19444"/>
                  <a:gd name="connsiteX1" fmla="*/ 481 w 19533"/>
                  <a:gd name="connsiteY1" fmla="*/ 11940 h 19444"/>
                  <a:gd name="connsiteX2" fmla="*/ 19232 w 19533"/>
                  <a:gd name="connsiteY2" fmla="*/ 7350 h 1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33" h="19444">
                    <a:moveTo>
                      <a:pt x="19232" y="7350"/>
                    </a:moveTo>
                    <a:cubicBezTo>
                      <a:pt x="16947" y="-5219"/>
                      <a:pt x="-3355" y="-328"/>
                      <a:pt x="481" y="11940"/>
                    </a:cubicBezTo>
                    <a:cubicBezTo>
                      <a:pt x="3328" y="24550"/>
                      <a:pt x="22127" y="20077"/>
                      <a:pt x="19232" y="7350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B8DC25D-9D39-786D-B852-D94D0D3AA646}"/>
                  </a:ext>
                </a:extLst>
              </p:cNvPr>
              <p:cNvSpPr/>
              <p:nvPr/>
            </p:nvSpPr>
            <p:spPr>
              <a:xfrm>
                <a:off x="2405235" y="3529422"/>
                <a:ext cx="70426" cy="95558"/>
              </a:xfrm>
              <a:custGeom>
                <a:avLst/>
                <a:gdLst>
                  <a:gd name="connsiteX0" fmla="*/ 56445 w 70426"/>
                  <a:gd name="connsiteY0" fmla="*/ 29215 h 95558"/>
                  <a:gd name="connsiteX1" fmla="*/ 50263 w 70426"/>
                  <a:gd name="connsiteY1" fmla="*/ 5168 h 95558"/>
                  <a:gd name="connsiteX2" fmla="*/ 31162 w 70426"/>
                  <a:gd name="connsiteY2" fmla="*/ 811 h 95558"/>
                  <a:gd name="connsiteX3" fmla="*/ 14195 w 70426"/>
                  <a:gd name="connsiteY3" fmla="*/ 28982 h 95558"/>
                  <a:gd name="connsiteX4" fmla="*/ 8357 w 70426"/>
                  <a:gd name="connsiteY4" fmla="*/ 28955 h 95558"/>
                  <a:gd name="connsiteX5" fmla="*/ 1455 w 70426"/>
                  <a:gd name="connsiteY5" fmla="*/ 35857 h 95558"/>
                  <a:gd name="connsiteX6" fmla="*/ 0 w 70426"/>
                  <a:gd name="connsiteY6" fmla="*/ 86799 h 95558"/>
                  <a:gd name="connsiteX7" fmla="*/ 6813 w 70426"/>
                  <a:gd name="connsiteY7" fmla="*/ 93612 h 95558"/>
                  <a:gd name="connsiteX8" fmla="*/ 59299 w 70426"/>
                  <a:gd name="connsiteY8" fmla="*/ 94868 h 95558"/>
                  <a:gd name="connsiteX9" fmla="*/ 65598 w 70426"/>
                  <a:gd name="connsiteY9" fmla="*/ 90072 h 95558"/>
                  <a:gd name="connsiteX10" fmla="*/ 69776 w 70426"/>
                  <a:gd name="connsiteY10" fmla="*/ 64584 h 95558"/>
                  <a:gd name="connsiteX11" fmla="*/ 67464 w 70426"/>
                  <a:gd name="connsiteY11" fmla="*/ 36865 h 95558"/>
                  <a:gd name="connsiteX12" fmla="*/ 56445 w 70426"/>
                  <a:gd name="connsiteY12" fmla="*/ 29215 h 95558"/>
                  <a:gd name="connsiteX13" fmla="*/ 33632 w 70426"/>
                  <a:gd name="connsiteY13" fmla="*/ 9765 h 95558"/>
                  <a:gd name="connsiteX14" fmla="*/ 47148 w 70426"/>
                  <a:gd name="connsiteY14" fmla="*/ 28413 h 95558"/>
                  <a:gd name="connsiteX15" fmla="*/ 46517 w 70426"/>
                  <a:gd name="connsiteY15" fmla="*/ 28406 h 95558"/>
                  <a:gd name="connsiteX16" fmla="*/ 30421 w 70426"/>
                  <a:gd name="connsiteY16" fmla="*/ 29078 h 95558"/>
                  <a:gd name="connsiteX17" fmla="*/ 23245 w 70426"/>
                  <a:gd name="connsiteY17" fmla="*/ 29016 h 95558"/>
                  <a:gd name="connsiteX18" fmla="*/ 33632 w 70426"/>
                  <a:gd name="connsiteY18" fmla="*/ 9765 h 95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426" h="95558">
                    <a:moveTo>
                      <a:pt x="56445" y="29215"/>
                    </a:moveTo>
                    <a:cubicBezTo>
                      <a:pt x="57275" y="20811"/>
                      <a:pt x="56438" y="11343"/>
                      <a:pt x="50263" y="5168"/>
                    </a:cubicBezTo>
                    <a:cubicBezTo>
                      <a:pt x="45255" y="159"/>
                      <a:pt x="37831" y="-1014"/>
                      <a:pt x="31162" y="811"/>
                    </a:cubicBezTo>
                    <a:cubicBezTo>
                      <a:pt x="18408" y="4296"/>
                      <a:pt x="10003" y="17147"/>
                      <a:pt x="14195" y="28982"/>
                    </a:cubicBezTo>
                    <a:cubicBezTo>
                      <a:pt x="12247" y="28975"/>
                      <a:pt x="10305" y="28955"/>
                      <a:pt x="8357" y="28955"/>
                    </a:cubicBezTo>
                    <a:cubicBezTo>
                      <a:pt x="4624" y="28961"/>
                      <a:pt x="1461" y="32111"/>
                      <a:pt x="1455" y="35857"/>
                    </a:cubicBezTo>
                    <a:cubicBezTo>
                      <a:pt x="1420" y="52851"/>
                      <a:pt x="27" y="69805"/>
                      <a:pt x="0" y="86799"/>
                    </a:cubicBezTo>
                    <a:cubicBezTo>
                      <a:pt x="-7" y="90703"/>
                      <a:pt x="3142" y="93310"/>
                      <a:pt x="6813" y="93612"/>
                    </a:cubicBezTo>
                    <a:cubicBezTo>
                      <a:pt x="24295" y="95046"/>
                      <a:pt x="41776" y="96432"/>
                      <a:pt x="59299" y="94868"/>
                    </a:cubicBezTo>
                    <a:cubicBezTo>
                      <a:pt x="62277" y="94600"/>
                      <a:pt x="64692" y="93008"/>
                      <a:pt x="65598" y="90072"/>
                    </a:cubicBezTo>
                    <a:cubicBezTo>
                      <a:pt x="68109" y="81907"/>
                      <a:pt x="69069" y="73057"/>
                      <a:pt x="69776" y="64584"/>
                    </a:cubicBezTo>
                    <a:cubicBezTo>
                      <a:pt x="70503" y="55836"/>
                      <a:pt x="71450" y="45016"/>
                      <a:pt x="67464" y="36865"/>
                    </a:cubicBezTo>
                    <a:cubicBezTo>
                      <a:pt x="65206" y="32255"/>
                      <a:pt x="61056" y="30169"/>
                      <a:pt x="56445" y="29215"/>
                    </a:cubicBezTo>
                    <a:close/>
                    <a:moveTo>
                      <a:pt x="33632" y="9765"/>
                    </a:moveTo>
                    <a:cubicBezTo>
                      <a:pt x="45804" y="6451"/>
                      <a:pt x="47588" y="19027"/>
                      <a:pt x="47148" y="28413"/>
                    </a:cubicBezTo>
                    <a:cubicBezTo>
                      <a:pt x="46936" y="28413"/>
                      <a:pt x="46723" y="28406"/>
                      <a:pt x="46517" y="28406"/>
                    </a:cubicBezTo>
                    <a:cubicBezTo>
                      <a:pt x="41193" y="28371"/>
                      <a:pt x="35780" y="28564"/>
                      <a:pt x="30421" y="29078"/>
                    </a:cubicBezTo>
                    <a:cubicBezTo>
                      <a:pt x="28027" y="29058"/>
                      <a:pt x="25633" y="29037"/>
                      <a:pt x="23245" y="29016"/>
                    </a:cubicBezTo>
                    <a:cubicBezTo>
                      <a:pt x="20013" y="20543"/>
                      <a:pt x="24727" y="12186"/>
                      <a:pt x="33632" y="976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8CC9B0-9F07-8325-17B7-A46B66B8A0BC}"/>
                </a:ext>
              </a:extLst>
            </p:cNvPr>
            <p:cNvSpPr/>
            <p:nvPr/>
          </p:nvSpPr>
          <p:spPr>
            <a:xfrm>
              <a:off x="2522338" y="2847552"/>
              <a:ext cx="11617" cy="11212"/>
            </a:xfrm>
            <a:custGeom>
              <a:avLst/>
              <a:gdLst>
                <a:gd name="connsiteX0" fmla="*/ 11512 w 11617"/>
                <a:gd name="connsiteY0" fmla="*/ 4845 h 11212"/>
                <a:gd name="connsiteX1" fmla="*/ 2023 w 11617"/>
                <a:gd name="connsiteY1" fmla="*/ 1621 h 11212"/>
                <a:gd name="connsiteX2" fmla="*/ 2572 w 11617"/>
                <a:gd name="connsiteY2" fmla="*/ 10039 h 11212"/>
                <a:gd name="connsiteX3" fmla="*/ 11512 w 11617"/>
                <a:gd name="connsiteY3" fmla="*/ 4845 h 1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17" h="11212">
                  <a:moveTo>
                    <a:pt x="11512" y="4845"/>
                  </a:moveTo>
                  <a:cubicBezTo>
                    <a:pt x="11210" y="365"/>
                    <a:pt x="5028" y="-1666"/>
                    <a:pt x="2023" y="1621"/>
                  </a:cubicBezTo>
                  <a:cubicBezTo>
                    <a:pt x="-529" y="3960"/>
                    <a:pt x="-1002" y="8447"/>
                    <a:pt x="2572" y="10039"/>
                  </a:cubicBezTo>
                  <a:cubicBezTo>
                    <a:pt x="6229" y="13154"/>
                    <a:pt x="12507" y="9600"/>
                    <a:pt x="11512" y="4845"/>
                  </a:cubicBez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Graphic 19" descr="Browser window with solid fill">
            <a:extLst>
              <a:ext uri="{FF2B5EF4-FFF2-40B4-BE49-F238E27FC236}">
                <a16:creationId xmlns:a16="http://schemas.microsoft.com/office/drawing/2014/main" id="{8A60BF75-D8F1-16E9-C8AF-59DFD648386C}"/>
              </a:ext>
            </a:extLst>
          </p:cNvPr>
          <p:cNvSpPr/>
          <p:nvPr/>
        </p:nvSpPr>
        <p:spPr>
          <a:xfrm>
            <a:off x="1678524" y="3923778"/>
            <a:ext cx="529309" cy="410214"/>
          </a:xfrm>
          <a:custGeom>
            <a:avLst/>
            <a:gdLst>
              <a:gd name="connsiteX0" fmla="*/ 0 w 762000"/>
              <a:gd name="connsiteY0" fmla="*/ 0 h 590550"/>
              <a:gd name="connsiteX1" fmla="*/ 0 w 762000"/>
              <a:gd name="connsiteY1" fmla="*/ 590550 h 590550"/>
              <a:gd name="connsiteX2" fmla="*/ 762000 w 762000"/>
              <a:gd name="connsiteY2" fmla="*/ 590550 h 590550"/>
              <a:gd name="connsiteX3" fmla="*/ 762000 w 762000"/>
              <a:gd name="connsiteY3" fmla="*/ 0 h 590550"/>
              <a:gd name="connsiteX4" fmla="*/ 657225 w 762000"/>
              <a:gd name="connsiteY4" fmla="*/ 57150 h 590550"/>
              <a:gd name="connsiteX5" fmla="*/ 676275 w 762000"/>
              <a:gd name="connsiteY5" fmla="*/ 76200 h 590550"/>
              <a:gd name="connsiteX6" fmla="*/ 657225 w 762000"/>
              <a:gd name="connsiteY6" fmla="*/ 95250 h 590550"/>
              <a:gd name="connsiteX7" fmla="*/ 638175 w 762000"/>
              <a:gd name="connsiteY7" fmla="*/ 76200 h 590550"/>
              <a:gd name="connsiteX8" fmla="*/ 657225 w 762000"/>
              <a:gd name="connsiteY8" fmla="*/ 57150 h 590550"/>
              <a:gd name="connsiteX9" fmla="*/ 590550 w 762000"/>
              <a:gd name="connsiteY9" fmla="*/ 57150 h 590550"/>
              <a:gd name="connsiteX10" fmla="*/ 609600 w 762000"/>
              <a:gd name="connsiteY10" fmla="*/ 76200 h 590550"/>
              <a:gd name="connsiteX11" fmla="*/ 590550 w 762000"/>
              <a:gd name="connsiteY11" fmla="*/ 95250 h 590550"/>
              <a:gd name="connsiteX12" fmla="*/ 571500 w 762000"/>
              <a:gd name="connsiteY12" fmla="*/ 76200 h 590550"/>
              <a:gd name="connsiteX13" fmla="*/ 590550 w 762000"/>
              <a:gd name="connsiteY13" fmla="*/ 57150 h 590550"/>
              <a:gd name="connsiteX14" fmla="*/ 523875 w 762000"/>
              <a:gd name="connsiteY14" fmla="*/ 57150 h 590550"/>
              <a:gd name="connsiteX15" fmla="*/ 542925 w 762000"/>
              <a:gd name="connsiteY15" fmla="*/ 76200 h 590550"/>
              <a:gd name="connsiteX16" fmla="*/ 523875 w 762000"/>
              <a:gd name="connsiteY16" fmla="*/ 95250 h 590550"/>
              <a:gd name="connsiteX17" fmla="*/ 504825 w 762000"/>
              <a:gd name="connsiteY17" fmla="*/ 76200 h 590550"/>
              <a:gd name="connsiteX18" fmla="*/ 523875 w 762000"/>
              <a:gd name="connsiteY18" fmla="*/ 57150 h 590550"/>
              <a:gd name="connsiteX19" fmla="*/ 704850 w 762000"/>
              <a:gd name="connsiteY19" fmla="*/ 533400 h 590550"/>
              <a:gd name="connsiteX20" fmla="*/ 57150 w 762000"/>
              <a:gd name="connsiteY20" fmla="*/ 533400 h 590550"/>
              <a:gd name="connsiteX21" fmla="*/ 57150 w 762000"/>
              <a:gd name="connsiteY21" fmla="*/ 152400 h 590550"/>
              <a:gd name="connsiteX22" fmla="*/ 704850 w 762000"/>
              <a:gd name="connsiteY22" fmla="*/ 15240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2000" h="590550">
                <a:moveTo>
                  <a:pt x="0" y="0"/>
                </a:moveTo>
                <a:lnTo>
                  <a:pt x="0" y="590550"/>
                </a:lnTo>
                <a:lnTo>
                  <a:pt x="762000" y="590550"/>
                </a:lnTo>
                <a:lnTo>
                  <a:pt x="762000" y="0"/>
                </a:lnTo>
                <a:close/>
                <a:moveTo>
                  <a:pt x="657225" y="57150"/>
                </a:moveTo>
                <a:cubicBezTo>
                  <a:pt x="667746" y="57150"/>
                  <a:pt x="676275" y="65679"/>
                  <a:pt x="676275" y="76200"/>
                </a:cubicBezTo>
                <a:cubicBezTo>
                  <a:pt x="676275" y="86721"/>
                  <a:pt x="667746" y="95250"/>
                  <a:pt x="657225" y="95250"/>
                </a:cubicBezTo>
                <a:cubicBezTo>
                  <a:pt x="646704" y="95250"/>
                  <a:pt x="638175" y="86721"/>
                  <a:pt x="638175" y="76200"/>
                </a:cubicBezTo>
                <a:cubicBezTo>
                  <a:pt x="638175" y="65679"/>
                  <a:pt x="646704" y="57150"/>
                  <a:pt x="657225" y="57150"/>
                </a:cubicBezTo>
                <a:close/>
                <a:moveTo>
                  <a:pt x="590550" y="57150"/>
                </a:moveTo>
                <a:cubicBezTo>
                  <a:pt x="601071" y="57150"/>
                  <a:pt x="609600" y="65679"/>
                  <a:pt x="609600" y="76200"/>
                </a:cubicBezTo>
                <a:cubicBezTo>
                  <a:pt x="609600" y="86721"/>
                  <a:pt x="601071" y="95250"/>
                  <a:pt x="590550" y="95250"/>
                </a:cubicBezTo>
                <a:cubicBezTo>
                  <a:pt x="580029" y="95250"/>
                  <a:pt x="571500" y="86721"/>
                  <a:pt x="571500" y="76200"/>
                </a:cubicBezTo>
                <a:cubicBezTo>
                  <a:pt x="571500" y="65679"/>
                  <a:pt x="580029" y="57150"/>
                  <a:pt x="590550" y="57150"/>
                </a:cubicBezTo>
                <a:close/>
                <a:moveTo>
                  <a:pt x="523875" y="57150"/>
                </a:moveTo>
                <a:cubicBezTo>
                  <a:pt x="534396" y="57150"/>
                  <a:pt x="542925" y="65679"/>
                  <a:pt x="542925" y="76200"/>
                </a:cubicBezTo>
                <a:cubicBezTo>
                  <a:pt x="542925" y="86721"/>
                  <a:pt x="534396" y="95250"/>
                  <a:pt x="523875" y="95250"/>
                </a:cubicBezTo>
                <a:cubicBezTo>
                  <a:pt x="513354" y="95250"/>
                  <a:pt x="504825" y="86721"/>
                  <a:pt x="504825" y="76200"/>
                </a:cubicBezTo>
                <a:cubicBezTo>
                  <a:pt x="504825" y="65679"/>
                  <a:pt x="513354" y="57150"/>
                  <a:pt x="523875" y="57150"/>
                </a:cubicBezTo>
                <a:close/>
                <a:moveTo>
                  <a:pt x="704850" y="533400"/>
                </a:moveTo>
                <a:lnTo>
                  <a:pt x="57150" y="533400"/>
                </a:lnTo>
                <a:lnTo>
                  <a:pt x="57150" y="152400"/>
                </a:lnTo>
                <a:lnTo>
                  <a:pt x="704850" y="152400"/>
                </a:lnTo>
                <a:close/>
              </a:path>
            </a:pathLst>
          </a:custGeom>
          <a:gradFill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E0C429-2D6E-0D46-602F-EB58153B8D35}"/>
              </a:ext>
            </a:extLst>
          </p:cNvPr>
          <p:cNvSpPr txBox="1"/>
          <p:nvPr/>
        </p:nvSpPr>
        <p:spPr>
          <a:xfrm>
            <a:off x="1482449" y="2052276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B735C4"/>
                </a:solidFill>
                <a:latin typeface="Arial Nova" panose="020F0502020204030204" pitchFamily="34" charset="0"/>
              </a:rPr>
              <a:t>Mobile App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3A71F0-99F2-2454-C16D-47344835945C}"/>
              </a:ext>
            </a:extLst>
          </p:cNvPr>
          <p:cNvSpPr txBox="1"/>
          <p:nvPr/>
        </p:nvSpPr>
        <p:spPr>
          <a:xfrm>
            <a:off x="1587702" y="3657301"/>
            <a:ext cx="748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B735C4"/>
                </a:solidFill>
                <a:latin typeface="Arial Nova" panose="020F0502020204030204" pitchFamily="34" charset="0"/>
              </a:rPr>
              <a:t>Browser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DB153D-D409-233C-135E-D82D311249AE}"/>
              </a:ext>
            </a:extLst>
          </p:cNvPr>
          <p:cNvSpPr/>
          <p:nvPr/>
        </p:nvSpPr>
        <p:spPr>
          <a:xfrm>
            <a:off x="853213" y="667983"/>
            <a:ext cx="2197495" cy="4007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Aptos Display" panose="020B0004020202020204" pitchFamily="34" charset="0"/>
              </a:rPr>
              <a:t>Server-based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F9B5C3E-C76B-C417-7844-65BA5F69D940}"/>
              </a:ext>
            </a:extLst>
          </p:cNvPr>
          <p:cNvSpPr/>
          <p:nvPr/>
        </p:nvSpPr>
        <p:spPr>
          <a:xfrm>
            <a:off x="3657600" y="687706"/>
            <a:ext cx="4968390" cy="5595979"/>
          </a:xfrm>
          <a:prstGeom prst="roundRect">
            <a:avLst>
              <a:gd name="adj" fmla="val 220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algn="ctr"/>
            <a:endParaRPr lang="en-GB" sz="1600" dirty="0">
              <a:solidFill>
                <a:srgbClr val="3A20A0"/>
              </a:solidFill>
              <a:latin typeface="Arial Nova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A8481E-7A78-7CE4-5F48-62F7859E70AD}"/>
              </a:ext>
            </a:extLst>
          </p:cNvPr>
          <p:cNvSpPr txBox="1"/>
          <p:nvPr/>
        </p:nvSpPr>
        <p:spPr>
          <a:xfrm>
            <a:off x="5566867" y="536028"/>
            <a:ext cx="71673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Server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E3A0496F-A8FC-EA6D-EA64-D6607F363FAA}"/>
              </a:ext>
            </a:extLst>
          </p:cNvPr>
          <p:cNvCxnSpPr>
            <a:cxnSpLocks/>
          </p:cNvCxnSpPr>
          <p:nvPr/>
        </p:nvCxnSpPr>
        <p:spPr>
          <a:xfrm>
            <a:off x="2192028" y="4174965"/>
            <a:ext cx="2424937" cy="0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EA6FE143-9B3E-5B35-5393-18BEC82D76DD}"/>
              </a:ext>
            </a:extLst>
          </p:cNvPr>
          <p:cNvCxnSpPr>
            <a:cxnSpLocks/>
          </p:cNvCxnSpPr>
          <p:nvPr/>
        </p:nvCxnSpPr>
        <p:spPr>
          <a:xfrm>
            <a:off x="2110217" y="2686362"/>
            <a:ext cx="2506748" cy="0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F285D35-B06D-9B9E-C256-8724A66E20F6}"/>
              </a:ext>
            </a:extLst>
          </p:cNvPr>
          <p:cNvSpPr/>
          <p:nvPr/>
        </p:nvSpPr>
        <p:spPr>
          <a:xfrm>
            <a:off x="4159689" y="1605969"/>
            <a:ext cx="3972889" cy="2007930"/>
          </a:xfrm>
          <a:prstGeom prst="roundRect">
            <a:avLst>
              <a:gd name="adj" fmla="val 2948"/>
            </a:avLst>
          </a:prstGeom>
          <a:noFill/>
          <a:ln>
            <a:solidFill>
              <a:srgbClr val="391E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3D8A19-94B0-CEFE-46DF-FB5F1AD36BB1}"/>
              </a:ext>
            </a:extLst>
          </p:cNvPr>
          <p:cNvSpPr txBox="1"/>
          <p:nvPr/>
        </p:nvSpPr>
        <p:spPr>
          <a:xfrm>
            <a:off x="5773527" y="1423648"/>
            <a:ext cx="51007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App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9E2A3FC-C236-3875-B7C4-735D09E02419}"/>
              </a:ext>
            </a:extLst>
          </p:cNvPr>
          <p:cNvSpPr/>
          <p:nvPr/>
        </p:nvSpPr>
        <p:spPr>
          <a:xfrm>
            <a:off x="4616965" y="4080403"/>
            <a:ext cx="2988745" cy="143058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200" dirty="0">
                <a:solidFill>
                  <a:srgbClr val="B735C4"/>
                </a:solidFill>
              </a:rPr>
              <a:t>Customer</a:t>
            </a:r>
          </a:p>
          <a:p>
            <a:pPr algn="ctr"/>
            <a:r>
              <a:rPr lang="en-GB" sz="1200" dirty="0">
                <a:solidFill>
                  <a:srgbClr val="B735C4"/>
                </a:solidFill>
              </a:rPr>
              <a:t>Order</a:t>
            </a:r>
          </a:p>
          <a:p>
            <a:pPr algn="ctr"/>
            <a:r>
              <a:rPr lang="en-GB" sz="1200" dirty="0">
                <a:solidFill>
                  <a:srgbClr val="B735C4"/>
                </a:solidFill>
              </a:rPr>
              <a:t>Payment</a:t>
            </a:r>
          </a:p>
          <a:p>
            <a:pPr algn="ctr"/>
            <a:r>
              <a:rPr lang="en-GB" sz="1200" dirty="0">
                <a:solidFill>
                  <a:srgbClr val="B735C4"/>
                </a:solidFill>
              </a:rPr>
              <a:t>Reporting</a:t>
            </a:r>
          </a:p>
          <a:p>
            <a:pPr algn="ctr"/>
            <a:r>
              <a:rPr lang="en-GB" sz="1200" dirty="0">
                <a:solidFill>
                  <a:srgbClr val="B735C4"/>
                </a:solidFill>
              </a:rPr>
              <a:t>Data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D15031-3AFE-82A5-224D-58394EEEABCF}"/>
              </a:ext>
            </a:extLst>
          </p:cNvPr>
          <p:cNvSpPr/>
          <p:nvPr/>
        </p:nvSpPr>
        <p:spPr>
          <a:xfrm>
            <a:off x="4159689" y="3829491"/>
            <a:ext cx="3972889" cy="2007930"/>
          </a:xfrm>
          <a:prstGeom prst="roundRect">
            <a:avLst>
              <a:gd name="adj" fmla="val 2948"/>
            </a:avLst>
          </a:prstGeom>
          <a:noFill/>
          <a:ln>
            <a:solidFill>
              <a:srgbClr val="391E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DA1E8-BFE5-5663-EC4D-D3C94A046E79}"/>
              </a:ext>
            </a:extLst>
          </p:cNvPr>
          <p:cNvSpPr txBox="1"/>
          <p:nvPr/>
        </p:nvSpPr>
        <p:spPr>
          <a:xfrm>
            <a:off x="5773527" y="3647170"/>
            <a:ext cx="51007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92722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ACBB32-CBBF-A9EE-5BA9-7C48E9C91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48" y="529036"/>
            <a:ext cx="6486525" cy="1962150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B1F43F75-CB3D-ED2C-E31F-AD02F1BEB623}"/>
              </a:ext>
            </a:extLst>
          </p:cNvPr>
          <p:cNvGrpSpPr/>
          <p:nvPr/>
        </p:nvGrpSpPr>
        <p:grpSpPr>
          <a:xfrm>
            <a:off x="2497070" y="3047103"/>
            <a:ext cx="7550545" cy="3146678"/>
            <a:chOff x="2497070" y="3047103"/>
            <a:chExt cx="7550545" cy="3146678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1F8E288-4BD9-255F-B1D5-A8CE74CDEA57}"/>
                </a:ext>
              </a:extLst>
            </p:cNvPr>
            <p:cNvCxnSpPr>
              <a:cxnSpLocks/>
              <a:stCxn id="50" idx="6"/>
              <a:endCxn id="55" idx="2"/>
            </p:cNvCxnSpPr>
            <p:nvPr/>
          </p:nvCxnSpPr>
          <p:spPr>
            <a:xfrm>
              <a:off x="3793802" y="5329890"/>
              <a:ext cx="4717486" cy="0"/>
            </a:xfrm>
            <a:prstGeom prst="line">
              <a:avLst/>
            </a:pr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38100" cap="flat"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prstDash val="sysDot"/>
              <a:miter/>
            </a:ln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1142347-71DE-C764-A327-0820F0F24E4A}"/>
                </a:ext>
              </a:extLst>
            </p:cNvPr>
            <p:cNvCxnSpPr>
              <a:stCxn id="42" idx="6"/>
              <a:endCxn id="45" idx="2"/>
            </p:cNvCxnSpPr>
            <p:nvPr/>
          </p:nvCxnSpPr>
          <p:spPr>
            <a:xfrm>
              <a:off x="3794869" y="3573577"/>
              <a:ext cx="4761465" cy="0"/>
            </a:xfrm>
            <a:prstGeom prst="line">
              <a:avLst/>
            </a:pr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38100" cap="flat"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prstDash val="sysDot"/>
              <a:miter/>
            </a:ln>
          </p:spPr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E627FB5-0C56-E826-36D9-5A52B82958F0}"/>
                </a:ext>
              </a:extLst>
            </p:cNvPr>
            <p:cNvGrpSpPr/>
            <p:nvPr/>
          </p:nvGrpSpPr>
          <p:grpSpPr>
            <a:xfrm>
              <a:off x="4680059" y="3047103"/>
              <a:ext cx="1052947" cy="1052947"/>
              <a:chOff x="5359462" y="3042261"/>
              <a:chExt cx="1052947" cy="1052947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73FD89BF-A5D0-81DD-5CE4-4F42F390C5A6}"/>
                  </a:ext>
                </a:extLst>
              </p:cNvPr>
              <p:cNvSpPr/>
              <p:nvPr/>
            </p:nvSpPr>
            <p:spPr>
              <a:xfrm>
                <a:off x="5359462" y="3042261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B522ADC-CD8C-83E0-7DC4-CA8874716892}"/>
                  </a:ext>
                </a:extLst>
              </p:cNvPr>
              <p:cNvSpPr/>
              <p:nvPr/>
            </p:nvSpPr>
            <p:spPr>
              <a:xfrm>
                <a:off x="5582491" y="3275025"/>
                <a:ext cx="606890" cy="606890"/>
              </a:xfrm>
              <a:custGeom>
                <a:avLst/>
                <a:gdLst>
                  <a:gd name="connsiteX0" fmla="*/ 303445 w 606890"/>
                  <a:gd name="connsiteY0" fmla="*/ 0 h 606890"/>
                  <a:gd name="connsiteX1" fmla="*/ 0 w 606890"/>
                  <a:gd name="connsiteY1" fmla="*/ 303445 h 606890"/>
                  <a:gd name="connsiteX2" fmla="*/ 303445 w 606890"/>
                  <a:gd name="connsiteY2" fmla="*/ 606890 h 606890"/>
                  <a:gd name="connsiteX3" fmla="*/ 606890 w 606890"/>
                  <a:gd name="connsiteY3" fmla="*/ 303445 h 606890"/>
                  <a:gd name="connsiteX4" fmla="*/ 303445 w 606890"/>
                  <a:gd name="connsiteY4" fmla="*/ 0 h 606890"/>
                  <a:gd name="connsiteX5" fmla="*/ 31942 w 606890"/>
                  <a:gd name="connsiteY5" fmla="*/ 303445 h 606890"/>
                  <a:gd name="connsiteX6" fmla="*/ 103810 w 606890"/>
                  <a:gd name="connsiteY6" fmla="*/ 119781 h 606890"/>
                  <a:gd name="connsiteX7" fmla="*/ 119781 w 606890"/>
                  <a:gd name="connsiteY7" fmla="*/ 135752 h 606890"/>
                  <a:gd name="connsiteX8" fmla="*/ 119781 w 606890"/>
                  <a:gd name="connsiteY8" fmla="*/ 186060 h 606890"/>
                  <a:gd name="connsiteX9" fmla="*/ 122975 w 606890"/>
                  <a:gd name="connsiteY9" fmla="*/ 195642 h 606890"/>
                  <a:gd name="connsiteX10" fmla="*/ 175679 w 606890"/>
                  <a:gd name="connsiteY10" fmla="*/ 263518 h 606890"/>
                  <a:gd name="connsiteX11" fmla="*/ 179671 w 606890"/>
                  <a:gd name="connsiteY11" fmla="*/ 259525 h 606890"/>
                  <a:gd name="connsiteX12" fmla="*/ 181268 w 606890"/>
                  <a:gd name="connsiteY12" fmla="*/ 249943 h 606890"/>
                  <a:gd name="connsiteX13" fmla="*/ 171686 w 606890"/>
                  <a:gd name="connsiteY13" fmla="*/ 233972 h 606890"/>
                  <a:gd name="connsiteX14" fmla="*/ 181268 w 606890"/>
                  <a:gd name="connsiteY14" fmla="*/ 221994 h 606890"/>
                  <a:gd name="connsiteX15" fmla="*/ 186060 w 606890"/>
                  <a:gd name="connsiteY15" fmla="*/ 225987 h 606890"/>
                  <a:gd name="connsiteX16" fmla="*/ 212412 w 606890"/>
                  <a:gd name="connsiteY16" fmla="*/ 277892 h 606890"/>
                  <a:gd name="connsiteX17" fmla="*/ 225987 w 606890"/>
                  <a:gd name="connsiteY17" fmla="*/ 289870 h 606890"/>
                  <a:gd name="connsiteX18" fmla="*/ 261122 w 606890"/>
                  <a:gd name="connsiteY18" fmla="*/ 301848 h 606890"/>
                  <a:gd name="connsiteX19" fmla="*/ 265914 w 606890"/>
                  <a:gd name="connsiteY19" fmla="*/ 305841 h 606890"/>
                  <a:gd name="connsiteX20" fmla="*/ 268309 w 606890"/>
                  <a:gd name="connsiteY20" fmla="*/ 309833 h 606890"/>
                  <a:gd name="connsiteX21" fmla="*/ 282683 w 606890"/>
                  <a:gd name="connsiteY21" fmla="*/ 318617 h 606890"/>
                  <a:gd name="connsiteX22" fmla="*/ 292265 w 606890"/>
                  <a:gd name="connsiteY22" fmla="*/ 318617 h 606890"/>
                  <a:gd name="connsiteX23" fmla="*/ 298654 w 606890"/>
                  <a:gd name="connsiteY23" fmla="*/ 321811 h 606890"/>
                  <a:gd name="connsiteX24" fmla="*/ 309035 w 606890"/>
                  <a:gd name="connsiteY24" fmla="*/ 336984 h 606890"/>
                  <a:gd name="connsiteX25" fmla="*/ 318617 w 606890"/>
                  <a:gd name="connsiteY25" fmla="*/ 343372 h 606890"/>
                  <a:gd name="connsiteX26" fmla="*/ 335387 w 606890"/>
                  <a:gd name="connsiteY26" fmla="*/ 347365 h 606890"/>
                  <a:gd name="connsiteX27" fmla="*/ 340976 w 606890"/>
                  <a:gd name="connsiteY27" fmla="*/ 357746 h 606890"/>
                  <a:gd name="connsiteX28" fmla="*/ 328200 w 606890"/>
                  <a:gd name="connsiteY28" fmla="*/ 388889 h 606890"/>
                  <a:gd name="connsiteX29" fmla="*/ 376112 w 606890"/>
                  <a:gd name="connsiteY29" fmla="*/ 468743 h 606890"/>
                  <a:gd name="connsiteX30" fmla="*/ 368925 w 606890"/>
                  <a:gd name="connsiteY30" fmla="*/ 564567 h 606890"/>
                  <a:gd name="connsiteX31" fmla="*/ 304244 w 606890"/>
                  <a:gd name="connsiteY31" fmla="*/ 572553 h 606890"/>
                  <a:gd name="connsiteX32" fmla="*/ 31942 w 606890"/>
                  <a:gd name="connsiteY32" fmla="*/ 303445 h 606890"/>
                  <a:gd name="connsiteX33" fmla="*/ 405658 w 606890"/>
                  <a:gd name="connsiteY33" fmla="*/ 554985 h 606890"/>
                  <a:gd name="connsiteX34" fmla="*/ 463153 w 606890"/>
                  <a:gd name="connsiteY34" fmla="*/ 503080 h 606890"/>
                  <a:gd name="connsiteX35" fmla="*/ 479124 w 606890"/>
                  <a:gd name="connsiteY35" fmla="*/ 463153 h 606890"/>
                  <a:gd name="connsiteX36" fmla="*/ 535022 w 606890"/>
                  <a:gd name="connsiteY36" fmla="*/ 407255 h 606890"/>
                  <a:gd name="connsiteX37" fmla="*/ 479124 w 606890"/>
                  <a:gd name="connsiteY37" fmla="*/ 367328 h 606890"/>
                  <a:gd name="connsiteX38" fmla="*/ 383299 w 606890"/>
                  <a:gd name="connsiteY38" fmla="*/ 319416 h 606890"/>
                  <a:gd name="connsiteX39" fmla="*/ 343372 w 606890"/>
                  <a:gd name="connsiteY39" fmla="*/ 335387 h 606890"/>
                  <a:gd name="connsiteX40" fmla="*/ 327401 w 606890"/>
                  <a:gd name="connsiteY40" fmla="*/ 327401 h 606890"/>
                  <a:gd name="connsiteX41" fmla="*/ 327401 w 606890"/>
                  <a:gd name="connsiteY41" fmla="*/ 303445 h 606890"/>
                  <a:gd name="connsiteX42" fmla="*/ 319416 w 606890"/>
                  <a:gd name="connsiteY42" fmla="*/ 295460 h 606890"/>
                  <a:gd name="connsiteX43" fmla="*/ 303445 w 606890"/>
                  <a:gd name="connsiteY43" fmla="*/ 295460 h 606890"/>
                  <a:gd name="connsiteX44" fmla="*/ 303445 w 606890"/>
                  <a:gd name="connsiteY44" fmla="*/ 271503 h 606890"/>
                  <a:gd name="connsiteX45" fmla="*/ 295460 w 606890"/>
                  <a:gd name="connsiteY45" fmla="*/ 263518 h 606890"/>
                  <a:gd name="connsiteX46" fmla="*/ 287474 w 606890"/>
                  <a:gd name="connsiteY46" fmla="*/ 263518 h 606890"/>
                  <a:gd name="connsiteX47" fmla="*/ 278690 w 606890"/>
                  <a:gd name="connsiteY47" fmla="*/ 269108 h 606890"/>
                  <a:gd name="connsiteX48" fmla="*/ 255533 w 606890"/>
                  <a:gd name="connsiteY48" fmla="*/ 262720 h 606890"/>
                  <a:gd name="connsiteX49" fmla="*/ 247547 w 606890"/>
                  <a:gd name="connsiteY49" fmla="*/ 246749 h 606890"/>
                  <a:gd name="connsiteX50" fmla="*/ 287474 w 606890"/>
                  <a:gd name="connsiteY50" fmla="*/ 214807 h 606890"/>
                  <a:gd name="connsiteX51" fmla="*/ 305042 w 606890"/>
                  <a:gd name="connsiteY51" fmla="*/ 214807 h 606890"/>
                  <a:gd name="connsiteX52" fmla="*/ 313028 w 606890"/>
                  <a:gd name="connsiteY52" fmla="*/ 221195 h 606890"/>
                  <a:gd name="connsiteX53" fmla="*/ 317819 w 606890"/>
                  <a:gd name="connsiteY53" fmla="*/ 241159 h 606890"/>
                  <a:gd name="connsiteX54" fmla="*/ 325804 w 606890"/>
                  <a:gd name="connsiteY54" fmla="*/ 247547 h 606890"/>
                  <a:gd name="connsiteX55" fmla="*/ 328998 w 606890"/>
                  <a:gd name="connsiteY55" fmla="*/ 247547 h 606890"/>
                  <a:gd name="connsiteX56" fmla="*/ 336984 w 606890"/>
                  <a:gd name="connsiteY56" fmla="*/ 241159 h 606890"/>
                  <a:gd name="connsiteX57" fmla="*/ 342574 w 606890"/>
                  <a:gd name="connsiteY57" fmla="*/ 211613 h 606890"/>
                  <a:gd name="connsiteX58" fmla="*/ 345768 w 606890"/>
                  <a:gd name="connsiteY58" fmla="*/ 204426 h 606890"/>
                  <a:gd name="connsiteX59" fmla="*/ 368127 w 606890"/>
                  <a:gd name="connsiteY59" fmla="*/ 176477 h 606890"/>
                  <a:gd name="connsiteX60" fmla="*/ 386493 w 606890"/>
                  <a:gd name="connsiteY60" fmla="*/ 167693 h 606890"/>
                  <a:gd name="connsiteX61" fmla="*/ 407255 w 606890"/>
                  <a:gd name="connsiteY61" fmla="*/ 167693 h 606890"/>
                  <a:gd name="connsiteX62" fmla="*/ 415241 w 606890"/>
                  <a:gd name="connsiteY62" fmla="*/ 159708 h 606890"/>
                  <a:gd name="connsiteX63" fmla="*/ 415241 w 606890"/>
                  <a:gd name="connsiteY63" fmla="*/ 151723 h 606890"/>
                  <a:gd name="connsiteX64" fmla="*/ 412845 w 606890"/>
                  <a:gd name="connsiteY64" fmla="*/ 149327 h 606890"/>
                  <a:gd name="connsiteX65" fmla="*/ 418435 w 606890"/>
                  <a:gd name="connsiteY65" fmla="*/ 135752 h 606890"/>
                  <a:gd name="connsiteX66" fmla="*/ 423226 w 606890"/>
                  <a:gd name="connsiteY66" fmla="*/ 135752 h 606890"/>
                  <a:gd name="connsiteX67" fmla="*/ 431211 w 606890"/>
                  <a:gd name="connsiteY67" fmla="*/ 143737 h 606890"/>
                  <a:gd name="connsiteX68" fmla="*/ 439197 w 606890"/>
                  <a:gd name="connsiteY68" fmla="*/ 151723 h 606890"/>
                  <a:gd name="connsiteX69" fmla="*/ 447182 w 606890"/>
                  <a:gd name="connsiteY69" fmla="*/ 151723 h 606890"/>
                  <a:gd name="connsiteX70" fmla="*/ 451973 w 606890"/>
                  <a:gd name="connsiteY70" fmla="*/ 130960 h 606890"/>
                  <a:gd name="connsiteX71" fmla="*/ 444787 w 606890"/>
                  <a:gd name="connsiteY71" fmla="*/ 113393 h 606890"/>
                  <a:gd name="connsiteX72" fmla="*/ 376911 w 606890"/>
                  <a:gd name="connsiteY72" fmla="*/ 72667 h 606890"/>
                  <a:gd name="connsiteX73" fmla="*/ 372918 w 606890"/>
                  <a:gd name="connsiteY73" fmla="*/ 71869 h 606890"/>
                  <a:gd name="connsiteX74" fmla="*/ 359343 w 606890"/>
                  <a:gd name="connsiteY74" fmla="*/ 71869 h 606890"/>
                  <a:gd name="connsiteX75" fmla="*/ 343372 w 606890"/>
                  <a:gd name="connsiteY75" fmla="*/ 87839 h 606890"/>
                  <a:gd name="connsiteX76" fmla="*/ 343372 w 606890"/>
                  <a:gd name="connsiteY76" fmla="*/ 95825 h 606890"/>
                  <a:gd name="connsiteX77" fmla="*/ 335387 w 606890"/>
                  <a:gd name="connsiteY77" fmla="*/ 103810 h 606890"/>
                  <a:gd name="connsiteX78" fmla="*/ 327401 w 606890"/>
                  <a:gd name="connsiteY78" fmla="*/ 103810 h 606890"/>
                  <a:gd name="connsiteX79" fmla="*/ 319416 w 606890"/>
                  <a:gd name="connsiteY79" fmla="*/ 95825 h 606890"/>
                  <a:gd name="connsiteX80" fmla="*/ 295460 w 606890"/>
                  <a:gd name="connsiteY80" fmla="*/ 95825 h 606890"/>
                  <a:gd name="connsiteX81" fmla="*/ 287474 w 606890"/>
                  <a:gd name="connsiteY81" fmla="*/ 87839 h 606890"/>
                  <a:gd name="connsiteX82" fmla="*/ 287474 w 606890"/>
                  <a:gd name="connsiteY82" fmla="*/ 67876 h 606890"/>
                  <a:gd name="connsiteX83" fmla="*/ 290668 w 606890"/>
                  <a:gd name="connsiteY83" fmla="*/ 61488 h 606890"/>
                  <a:gd name="connsiteX84" fmla="*/ 341775 w 606890"/>
                  <a:gd name="connsiteY84" fmla="*/ 39927 h 606890"/>
                  <a:gd name="connsiteX85" fmla="*/ 349760 w 606890"/>
                  <a:gd name="connsiteY85" fmla="*/ 53502 h 606890"/>
                  <a:gd name="connsiteX86" fmla="*/ 355350 w 606890"/>
                  <a:gd name="connsiteY86" fmla="*/ 55898 h 606890"/>
                  <a:gd name="connsiteX87" fmla="*/ 375314 w 606890"/>
                  <a:gd name="connsiteY87" fmla="*/ 55898 h 606890"/>
                  <a:gd name="connsiteX88" fmla="*/ 383299 w 606890"/>
                  <a:gd name="connsiteY88" fmla="*/ 47912 h 606890"/>
                  <a:gd name="connsiteX89" fmla="*/ 383299 w 606890"/>
                  <a:gd name="connsiteY89" fmla="*/ 43920 h 606890"/>
                  <a:gd name="connsiteX90" fmla="*/ 574949 w 606890"/>
                  <a:gd name="connsiteY90" fmla="*/ 303445 h 606890"/>
                  <a:gd name="connsiteX91" fmla="*/ 405658 w 606890"/>
                  <a:gd name="connsiteY91" fmla="*/ 554985 h 60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606890" h="606890">
                    <a:moveTo>
                      <a:pt x="303445" y="0"/>
                    </a:moveTo>
                    <a:cubicBezTo>
                      <a:pt x="135752" y="0"/>
                      <a:pt x="0" y="135752"/>
                      <a:pt x="0" y="303445"/>
                    </a:cubicBezTo>
                    <a:cubicBezTo>
                      <a:pt x="0" y="471138"/>
                      <a:pt x="135752" y="606890"/>
                      <a:pt x="303445" y="606890"/>
                    </a:cubicBezTo>
                    <a:cubicBezTo>
                      <a:pt x="471138" y="606890"/>
                      <a:pt x="606890" y="471138"/>
                      <a:pt x="606890" y="303445"/>
                    </a:cubicBezTo>
                    <a:cubicBezTo>
                      <a:pt x="606890" y="135752"/>
                      <a:pt x="471138" y="0"/>
                      <a:pt x="303445" y="0"/>
                    </a:cubicBezTo>
                    <a:close/>
                    <a:moveTo>
                      <a:pt x="31942" y="303445"/>
                    </a:moveTo>
                    <a:cubicBezTo>
                      <a:pt x="31942" y="232375"/>
                      <a:pt x="59092" y="168492"/>
                      <a:pt x="103810" y="119781"/>
                    </a:cubicBezTo>
                    <a:cubicBezTo>
                      <a:pt x="110997" y="123774"/>
                      <a:pt x="118184" y="130162"/>
                      <a:pt x="119781" y="135752"/>
                    </a:cubicBezTo>
                    <a:lnTo>
                      <a:pt x="119781" y="186060"/>
                    </a:lnTo>
                    <a:cubicBezTo>
                      <a:pt x="119781" y="189254"/>
                      <a:pt x="120579" y="193247"/>
                      <a:pt x="122975" y="195642"/>
                    </a:cubicBezTo>
                    <a:lnTo>
                      <a:pt x="175679" y="263518"/>
                    </a:lnTo>
                    <a:lnTo>
                      <a:pt x="179671" y="259525"/>
                    </a:lnTo>
                    <a:cubicBezTo>
                      <a:pt x="182067" y="257130"/>
                      <a:pt x="182866" y="253137"/>
                      <a:pt x="181268" y="249943"/>
                    </a:cubicBezTo>
                    <a:lnTo>
                      <a:pt x="171686" y="233972"/>
                    </a:lnTo>
                    <a:cubicBezTo>
                      <a:pt x="167693" y="227584"/>
                      <a:pt x="174082" y="219598"/>
                      <a:pt x="181268" y="221994"/>
                    </a:cubicBezTo>
                    <a:cubicBezTo>
                      <a:pt x="183664" y="222793"/>
                      <a:pt x="185261" y="224390"/>
                      <a:pt x="186060" y="225987"/>
                    </a:cubicBezTo>
                    <a:lnTo>
                      <a:pt x="212412" y="277892"/>
                    </a:lnTo>
                    <a:cubicBezTo>
                      <a:pt x="215606" y="283482"/>
                      <a:pt x="220397" y="288273"/>
                      <a:pt x="225987" y="289870"/>
                    </a:cubicBezTo>
                    <a:lnTo>
                      <a:pt x="261122" y="301848"/>
                    </a:lnTo>
                    <a:cubicBezTo>
                      <a:pt x="263518" y="302647"/>
                      <a:pt x="265115" y="304244"/>
                      <a:pt x="265914" y="305841"/>
                    </a:cubicBezTo>
                    <a:lnTo>
                      <a:pt x="268309" y="309833"/>
                    </a:lnTo>
                    <a:cubicBezTo>
                      <a:pt x="270705" y="315423"/>
                      <a:pt x="276295" y="318617"/>
                      <a:pt x="282683" y="318617"/>
                    </a:cubicBezTo>
                    <a:lnTo>
                      <a:pt x="292265" y="318617"/>
                    </a:lnTo>
                    <a:cubicBezTo>
                      <a:pt x="294661" y="318617"/>
                      <a:pt x="297057" y="320214"/>
                      <a:pt x="298654" y="321811"/>
                    </a:cubicBezTo>
                    <a:lnTo>
                      <a:pt x="309035" y="336984"/>
                    </a:lnTo>
                    <a:cubicBezTo>
                      <a:pt x="311430" y="340178"/>
                      <a:pt x="314625" y="342574"/>
                      <a:pt x="318617" y="343372"/>
                    </a:cubicBezTo>
                    <a:lnTo>
                      <a:pt x="335387" y="347365"/>
                    </a:lnTo>
                    <a:cubicBezTo>
                      <a:pt x="340178" y="348163"/>
                      <a:pt x="342574" y="353753"/>
                      <a:pt x="340976" y="357746"/>
                    </a:cubicBezTo>
                    <a:cubicBezTo>
                      <a:pt x="340976" y="357746"/>
                      <a:pt x="328200" y="370522"/>
                      <a:pt x="328200" y="388889"/>
                    </a:cubicBezTo>
                    <a:cubicBezTo>
                      <a:pt x="328200" y="441592"/>
                      <a:pt x="376112" y="456765"/>
                      <a:pt x="376112" y="468743"/>
                    </a:cubicBezTo>
                    <a:cubicBezTo>
                      <a:pt x="376112" y="501483"/>
                      <a:pt x="371321" y="547000"/>
                      <a:pt x="368925" y="564567"/>
                    </a:cubicBezTo>
                    <a:cubicBezTo>
                      <a:pt x="348163" y="569359"/>
                      <a:pt x="326603" y="572553"/>
                      <a:pt x="304244" y="572553"/>
                    </a:cubicBezTo>
                    <a:cubicBezTo>
                      <a:pt x="154118" y="574949"/>
                      <a:pt x="31942" y="452772"/>
                      <a:pt x="31942" y="303445"/>
                    </a:cubicBezTo>
                    <a:close/>
                    <a:moveTo>
                      <a:pt x="405658" y="554985"/>
                    </a:moveTo>
                    <a:cubicBezTo>
                      <a:pt x="423226" y="539813"/>
                      <a:pt x="452772" y="514260"/>
                      <a:pt x="463153" y="503080"/>
                    </a:cubicBezTo>
                    <a:cubicBezTo>
                      <a:pt x="476728" y="487908"/>
                      <a:pt x="479124" y="463153"/>
                      <a:pt x="479124" y="463153"/>
                    </a:cubicBezTo>
                    <a:cubicBezTo>
                      <a:pt x="479124" y="463153"/>
                      <a:pt x="535022" y="447981"/>
                      <a:pt x="535022" y="407255"/>
                    </a:cubicBezTo>
                    <a:cubicBezTo>
                      <a:pt x="535022" y="379306"/>
                      <a:pt x="479124" y="367328"/>
                      <a:pt x="479124" y="367328"/>
                    </a:cubicBezTo>
                    <a:cubicBezTo>
                      <a:pt x="469541" y="336185"/>
                      <a:pt x="422427" y="319416"/>
                      <a:pt x="383299" y="319416"/>
                    </a:cubicBezTo>
                    <a:cubicBezTo>
                      <a:pt x="374515" y="319416"/>
                      <a:pt x="343372" y="335387"/>
                      <a:pt x="343372" y="335387"/>
                    </a:cubicBezTo>
                    <a:lnTo>
                      <a:pt x="327401" y="327401"/>
                    </a:lnTo>
                    <a:lnTo>
                      <a:pt x="327401" y="303445"/>
                    </a:lnTo>
                    <a:cubicBezTo>
                      <a:pt x="327401" y="298654"/>
                      <a:pt x="324207" y="295460"/>
                      <a:pt x="319416" y="295460"/>
                    </a:cubicBezTo>
                    <a:lnTo>
                      <a:pt x="303445" y="295460"/>
                    </a:lnTo>
                    <a:lnTo>
                      <a:pt x="303445" y="271503"/>
                    </a:lnTo>
                    <a:cubicBezTo>
                      <a:pt x="303445" y="266712"/>
                      <a:pt x="300251" y="263518"/>
                      <a:pt x="295460" y="263518"/>
                    </a:cubicBezTo>
                    <a:lnTo>
                      <a:pt x="287474" y="263518"/>
                    </a:lnTo>
                    <a:lnTo>
                      <a:pt x="278690" y="269108"/>
                    </a:lnTo>
                    <a:cubicBezTo>
                      <a:pt x="270705" y="274698"/>
                      <a:pt x="259525" y="271503"/>
                      <a:pt x="255533" y="262720"/>
                    </a:cubicBezTo>
                    <a:cubicBezTo>
                      <a:pt x="255533" y="262720"/>
                      <a:pt x="247547" y="251540"/>
                      <a:pt x="247547" y="246749"/>
                    </a:cubicBezTo>
                    <a:cubicBezTo>
                      <a:pt x="247547" y="212412"/>
                      <a:pt x="287474" y="214807"/>
                      <a:pt x="287474" y="214807"/>
                    </a:cubicBezTo>
                    <a:lnTo>
                      <a:pt x="305042" y="214807"/>
                    </a:lnTo>
                    <a:cubicBezTo>
                      <a:pt x="309035" y="214807"/>
                      <a:pt x="312229" y="217203"/>
                      <a:pt x="313028" y="221195"/>
                    </a:cubicBezTo>
                    <a:lnTo>
                      <a:pt x="317819" y="241159"/>
                    </a:lnTo>
                    <a:cubicBezTo>
                      <a:pt x="318617" y="244353"/>
                      <a:pt x="321811" y="247547"/>
                      <a:pt x="325804" y="247547"/>
                    </a:cubicBezTo>
                    <a:lnTo>
                      <a:pt x="328998" y="247547"/>
                    </a:lnTo>
                    <a:cubicBezTo>
                      <a:pt x="332991" y="247547"/>
                      <a:pt x="336185" y="245152"/>
                      <a:pt x="336984" y="241159"/>
                    </a:cubicBezTo>
                    <a:lnTo>
                      <a:pt x="342574" y="211613"/>
                    </a:lnTo>
                    <a:cubicBezTo>
                      <a:pt x="343372" y="209217"/>
                      <a:pt x="344171" y="206822"/>
                      <a:pt x="345768" y="204426"/>
                    </a:cubicBezTo>
                    <a:lnTo>
                      <a:pt x="368127" y="176477"/>
                    </a:lnTo>
                    <a:cubicBezTo>
                      <a:pt x="372918" y="170887"/>
                      <a:pt x="379306" y="167693"/>
                      <a:pt x="386493" y="167693"/>
                    </a:cubicBezTo>
                    <a:lnTo>
                      <a:pt x="407255" y="167693"/>
                    </a:lnTo>
                    <a:cubicBezTo>
                      <a:pt x="412046" y="167693"/>
                      <a:pt x="415241" y="164499"/>
                      <a:pt x="415241" y="159708"/>
                    </a:cubicBezTo>
                    <a:lnTo>
                      <a:pt x="415241" y="151723"/>
                    </a:lnTo>
                    <a:lnTo>
                      <a:pt x="412845" y="149327"/>
                    </a:lnTo>
                    <a:cubicBezTo>
                      <a:pt x="408054" y="144536"/>
                      <a:pt x="411248" y="135752"/>
                      <a:pt x="418435" y="135752"/>
                    </a:cubicBezTo>
                    <a:lnTo>
                      <a:pt x="423226" y="135752"/>
                    </a:lnTo>
                    <a:cubicBezTo>
                      <a:pt x="428017" y="135752"/>
                      <a:pt x="431211" y="138946"/>
                      <a:pt x="431211" y="143737"/>
                    </a:cubicBezTo>
                    <a:cubicBezTo>
                      <a:pt x="431211" y="148528"/>
                      <a:pt x="434406" y="151723"/>
                      <a:pt x="439197" y="151723"/>
                    </a:cubicBezTo>
                    <a:lnTo>
                      <a:pt x="447182" y="151723"/>
                    </a:lnTo>
                    <a:lnTo>
                      <a:pt x="451973" y="130960"/>
                    </a:lnTo>
                    <a:cubicBezTo>
                      <a:pt x="453571" y="123774"/>
                      <a:pt x="450376" y="117385"/>
                      <a:pt x="444787" y="113393"/>
                    </a:cubicBezTo>
                    <a:lnTo>
                      <a:pt x="376911" y="72667"/>
                    </a:lnTo>
                    <a:cubicBezTo>
                      <a:pt x="376112" y="71869"/>
                      <a:pt x="374515" y="71869"/>
                      <a:pt x="372918" y="71869"/>
                    </a:cubicBezTo>
                    <a:lnTo>
                      <a:pt x="359343" y="71869"/>
                    </a:lnTo>
                    <a:cubicBezTo>
                      <a:pt x="350559" y="71869"/>
                      <a:pt x="343372" y="79055"/>
                      <a:pt x="343372" y="87839"/>
                    </a:cubicBezTo>
                    <a:lnTo>
                      <a:pt x="343372" y="95825"/>
                    </a:lnTo>
                    <a:cubicBezTo>
                      <a:pt x="343372" y="100616"/>
                      <a:pt x="340178" y="103810"/>
                      <a:pt x="335387" y="103810"/>
                    </a:cubicBezTo>
                    <a:lnTo>
                      <a:pt x="327401" y="103810"/>
                    </a:lnTo>
                    <a:lnTo>
                      <a:pt x="319416" y="95825"/>
                    </a:lnTo>
                    <a:lnTo>
                      <a:pt x="295460" y="95825"/>
                    </a:lnTo>
                    <a:cubicBezTo>
                      <a:pt x="290668" y="95825"/>
                      <a:pt x="287474" y="92631"/>
                      <a:pt x="287474" y="87839"/>
                    </a:cubicBezTo>
                    <a:lnTo>
                      <a:pt x="287474" y="67876"/>
                    </a:lnTo>
                    <a:cubicBezTo>
                      <a:pt x="287474" y="65480"/>
                      <a:pt x="288273" y="63085"/>
                      <a:pt x="290668" y="61488"/>
                    </a:cubicBezTo>
                    <a:lnTo>
                      <a:pt x="341775" y="39927"/>
                    </a:lnTo>
                    <a:lnTo>
                      <a:pt x="349760" y="53502"/>
                    </a:lnTo>
                    <a:cubicBezTo>
                      <a:pt x="351357" y="55099"/>
                      <a:pt x="352955" y="55898"/>
                      <a:pt x="355350" y="55898"/>
                    </a:cubicBezTo>
                    <a:lnTo>
                      <a:pt x="375314" y="55898"/>
                    </a:lnTo>
                    <a:cubicBezTo>
                      <a:pt x="380105" y="55898"/>
                      <a:pt x="383299" y="52704"/>
                      <a:pt x="383299" y="47912"/>
                    </a:cubicBezTo>
                    <a:lnTo>
                      <a:pt x="383299" y="43920"/>
                    </a:lnTo>
                    <a:cubicBezTo>
                      <a:pt x="494296" y="78257"/>
                      <a:pt x="574949" y="181268"/>
                      <a:pt x="574949" y="303445"/>
                    </a:cubicBezTo>
                    <a:cubicBezTo>
                      <a:pt x="574949" y="416838"/>
                      <a:pt x="504677" y="514260"/>
                      <a:pt x="405658" y="55498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4CEEBD8E-B044-F999-9F9B-FA0ADC305450}"/>
                  </a:ext>
                </a:extLst>
              </p:cNvPr>
              <p:cNvSpPr/>
              <p:nvPr/>
            </p:nvSpPr>
            <p:spPr>
              <a:xfrm>
                <a:off x="5907786" y="3531556"/>
                <a:ext cx="81960" cy="27366"/>
              </a:xfrm>
              <a:custGeom>
                <a:avLst/>
                <a:gdLst>
                  <a:gd name="connsiteX0" fmla="*/ 76371 w 81960"/>
                  <a:gd name="connsiteY0" fmla="*/ 13376 h 27366"/>
                  <a:gd name="connsiteX1" fmla="*/ 38041 w 81960"/>
                  <a:gd name="connsiteY1" fmla="*/ 599 h 27366"/>
                  <a:gd name="connsiteX2" fmla="*/ 29257 w 81960"/>
                  <a:gd name="connsiteY2" fmla="*/ 599 h 27366"/>
                  <a:gd name="connsiteX3" fmla="*/ 2107 w 81960"/>
                  <a:gd name="connsiteY3" fmla="*/ 6987 h 27366"/>
                  <a:gd name="connsiteX4" fmla="*/ 2107 w 81960"/>
                  <a:gd name="connsiteY4" fmla="*/ 14973 h 27366"/>
                  <a:gd name="connsiteX5" fmla="*/ 38840 w 81960"/>
                  <a:gd name="connsiteY5" fmla="*/ 14973 h 27366"/>
                  <a:gd name="connsiteX6" fmla="*/ 44429 w 81960"/>
                  <a:gd name="connsiteY6" fmla="*/ 15771 h 27366"/>
                  <a:gd name="connsiteX7" fmla="*/ 72378 w 81960"/>
                  <a:gd name="connsiteY7" fmla="*/ 26951 h 27366"/>
                  <a:gd name="connsiteX8" fmla="*/ 81961 w 81960"/>
                  <a:gd name="connsiteY8" fmla="*/ 20562 h 27366"/>
                  <a:gd name="connsiteX9" fmla="*/ 76371 w 81960"/>
                  <a:gd name="connsiteY9" fmla="*/ 13376 h 2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960" h="27366">
                    <a:moveTo>
                      <a:pt x="76371" y="13376"/>
                    </a:moveTo>
                    <a:lnTo>
                      <a:pt x="38041" y="599"/>
                    </a:lnTo>
                    <a:cubicBezTo>
                      <a:pt x="34847" y="-200"/>
                      <a:pt x="32451" y="-200"/>
                      <a:pt x="29257" y="599"/>
                    </a:cubicBezTo>
                    <a:lnTo>
                      <a:pt x="2107" y="6987"/>
                    </a:lnTo>
                    <a:cubicBezTo>
                      <a:pt x="-289" y="8584"/>
                      <a:pt x="-1087" y="11778"/>
                      <a:pt x="2107" y="14973"/>
                    </a:cubicBezTo>
                    <a:lnTo>
                      <a:pt x="38840" y="14973"/>
                    </a:lnTo>
                    <a:cubicBezTo>
                      <a:pt x="41235" y="14973"/>
                      <a:pt x="42832" y="14973"/>
                      <a:pt x="44429" y="15771"/>
                    </a:cubicBezTo>
                    <a:lnTo>
                      <a:pt x="72378" y="26951"/>
                    </a:lnTo>
                    <a:cubicBezTo>
                      <a:pt x="77169" y="28548"/>
                      <a:pt x="81961" y="25354"/>
                      <a:pt x="81961" y="20562"/>
                    </a:cubicBezTo>
                    <a:cubicBezTo>
                      <a:pt x="81961" y="17368"/>
                      <a:pt x="79565" y="14174"/>
                      <a:pt x="76371" y="13376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1EF6653-2B4A-02FC-F915-206C944CB512}"/>
                </a:ext>
              </a:extLst>
            </p:cNvPr>
            <p:cNvGrpSpPr/>
            <p:nvPr/>
          </p:nvGrpSpPr>
          <p:grpSpPr>
            <a:xfrm>
              <a:off x="4664333" y="4803416"/>
              <a:ext cx="1052947" cy="1052947"/>
              <a:chOff x="4516305" y="4962853"/>
              <a:chExt cx="1052947" cy="105294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D6EA975-1DF9-09B9-FE8E-4D7373AB78DE}"/>
                  </a:ext>
                </a:extLst>
              </p:cNvPr>
              <p:cNvSpPr/>
              <p:nvPr/>
            </p:nvSpPr>
            <p:spPr>
              <a:xfrm>
                <a:off x="4516305" y="4962853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25" name="Graphic 14" descr="Network outline">
                <a:extLst>
                  <a:ext uri="{FF2B5EF4-FFF2-40B4-BE49-F238E27FC236}">
                    <a16:creationId xmlns:a16="http://schemas.microsoft.com/office/drawing/2014/main" id="{45930A2E-54FC-A339-AB2E-7680DA6E805C}"/>
                  </a:ext>
                </a:extLst>
              </p:cNvPr>
              <p:cNvSpPr/>
              <p:nvPr/>
            </p:nvSpPr>
            <p:spPr>
              <a:xfrm>
                <a:off x="4689956" y="5133222"/>
                <a:ext cx="705646" cy="667171"/>
              </a:xfrm>
              <a:custGeom>
                <a:avLst/>
                <a:gdLst>
                  <a:gd name="connsiteX0" fmla="*/ 633505 w 705646"/>
                  <a:gd name="connsiteY0" fmla="*/ 333460 h 667171"/>
                  <a:gd name="connsiteX1" fmla="*/ 705646 w 705646"/>
                  <a:gd name="connsiteY1" fmla="*/ 262023 h 667171"/>
                  <a:gd name="connsiteX2" fmla="*/ 634208 w 705646"/>
                  <a:gd name="connsiteY2" fmla="*/ 189882 h 667171"/>
                  <a:gd name="connsiteX3" fmla="*/ 562067 w 705646"/>
                  <a:gd name="connsiteY3" fmla="*/ 261319 h 667171"/>
                  <a:gd name="connsiteX4" fmla="*/ 564363 w 705646"/>
                  <a:gd name="connsiteY4" fmla="*/ 279682 h 667171"/>
                  <a:gd name="connsiteX5" fmla="*/ 438166 w 705646"/>
                  <a:gd name="connsiteY5" fmla="*/ 330165 h 667171"/>
                  <a:gd name="connsiteX6" fmla="*/ 362042 w 705646"/>
                  <a:gd name="connsiteY6" fmla="*/ 276796 h 667171"/>
                  <a:gd name="connsiteX7" fmla="*/ 362042 w 705646"/>
                  <a:gd name="connsiteY7" fmla="*/ 142246 h 667171"/>
                  <a:gd name="connsiteX8" fmla="*/ 423316 w 705646"/>
                  <a:gd name="connsiteY8" fmla="*/ 61922 h 667171"/>
                  <a:gd name="connsiteX9" fmla="*/ 342992 w 705646"/>
                  <a:gd name="connsiteY9" fmla="*/ 646 h 667171"/>
                  <a:gd name="connsiteX10" fmla="*/ 281718 w 705646"/>
                  <a:gd name="connsiteY10" fmla="*/ 80972 h 667171"/>
                  <a:gd name="connsiteX11" fmla="*/ 342992 w 705646"/>
                  <a:gd name="connsiteY11" fmla="*/ 142246 h 667171"/>
                  <a:gd name="connsiteX12" fmla="*/ 342992 w 705646"/>
                  <a:gd name="connsiteY12" fmla="*/ 276796 h 667171"/>
                  <a:gd name="connsiteX13" fmla="*/ 266868 w 705646"/>
                  <a:gd name="connsiteY13" fmla="*/ 330136 h 667171"/>
                  <a:gd name="connsiteX14" fmla="*/ 140672 w 705646"/>
                  <a:gd name="connsiteY14" fmla="*/ 279654 h 667171"/>
                  <a:gd name="connsiteX15" fmla="*/ 89128 w 705646"/>
                  <a:gd name="connsiteY15" fmla="*/ 192764 h 667171"/>
                  <a:gd name="connsiteX16" fmla="*/ 2238 w 705646"/>
                  <a:gd name="connsiteY16" fmla="*/ 244307 h 667171"/>
                  <a:gd name="connsiteX17" fmla="*/ 53782 w 705646"/>
                  <a:gd name="connsiteY17" fmla="*/ 331197 h 667171"/>
                  <a:gd name="connsiteX18" fmla="*/ 133537 w 705646"/>
                  <a:gd name="connsiteY18" fmla="*/ 297322 h 667171"/>
                  <a:gd name="connsiteX19" fmla="*/ 260315 w 705646"/>
                  <a:gd name="connsiteY19" fmla="*/ 348033 h 667171"/>
                  <a:gd name="connsiteX20" fmla="*/ 281080 w 705646"/>
                  <a:gd name="connsiteY20" fmla="*/ 434320 h 667171"/>
                  <a:gd name="connsiteX21" fmla="*/ 178733 w 705646"/>
                  <a:gd name="connsiteY21" fmla="*/ 536638 h 667171"/>
                  <a:gd name="connsiteX22" fmla="*/ 79115 w 705646"/>
                  <a:gd name="connsiteY22" fmla="*/ 554856 h 667171"/>
                  <a:gd name="connsiteX23" fmla="*/ 97334 w 705646"/>
                  <a:gd name="connsiteY23" fmla="*/ 654475 h 667171"/>
                  <a:gd name="connsiteX24" fmla="*/ 196952 w 705646"/>
                  <a:gd name="connsiteY24" fmla="*/ 636256 h 667171"/>
                  <a:gd name="connsiteX25" fmla="*/ 192840 w 705646"/>
                  <a:gd name="connsiteY25" fmla="*/ 549468 h 667171"/>
                  <a:gd name="connsiteX26" fmla="*/ 295005 w 705646"/>
                  <a:gd name="connsiteY26" fmla="*/ 447303 h 667171"/>
                  <a:gd name="connsiteX27" fmla="*/ 410029 w 705646"/>
                  <a:gd name="connsiteY27" fmla="*/ 447303 h 667171"/>
                  <a:gd name="connsiteX28" fmla="*/ 512194 w 705646"/>
                  <a:gd name="connsiteY28" fmla="*/ 549468 h 667171"/>
                  <a:gd name="connsiteX29" fmla="*/ 520915 w 705646"/>
                  <a:gd name="connsiteY29" fmla="*/ 650295 h 667171"/>
                  <a:gd name="connsiteX30" fmla="*/ 621742 w 705646"/>
                  <a:gd name="connsiteY30" fmla="*/ 641574 h 667171"/>
                  <a:gd name="connsiteX31" fmla="*/ 613021 w 705646"/>
                  <a:gd name="connsiteY31" fmla="*/ 540747 h 667171"/>
                  <a:gd name="connsiteX32" fmla="*/ 526301 w 705646"/>
                  <a:gd name="connsiteY32" fmla="*/ 536638 h 667171"/>
                  <a:gd name="connsiteX33" fmla="*/ 423955 w 705646"/>
                  <a:gd name="connsiteY33" fmla="*/ 434320 h 667171"/>
                  <a:gd name="connsiteX34" fmla="*/ 444690 w 705646"/>
                  <a:gd name="connsiteY34" fmla="*/ 348062 h 667171"/>
                  <a:gd name="connsiteX35" fmla="*/ 571468 w 705646"/>
                  <a:gd name="connsiteY35" fmla="*/ 297351 h 667171"/>
                  <a:gd name="connsiteX36" fmla="*/ 633505 w 705646"/>
                  <a:gd name="connsiteY36" fmla="*/ 333460 h 667171"/>
                  <a:gd name="connsiteX37" fmla="*/ 71530 w 705646"/>
                  <a:gd name="connsiteY37" fmla="*/ 314410 h 667171"/>
                  <a:gd name="connsiteX38" fmla="*/ 19142 w 705646"/>
                  <a:gd name="connsiteY38" fmla="*/ 262023 h 667171"/>
                  <a:gd name="connsiteX39" fmla="*/ 71530 w 705646"/>
                  <a:gd name="connsiteY39" fmla="*/ 209635 h 667171"/>
                  <a:gd name="connsiteX40" fmla="*/ 123917 w 705646"/>
                  <a:gd name="connsiteY40" fmla="*/ 262023 h 667171"/>
                  <a:gd name="connsiteX41" fmla="*/ 71530 w 705646"/>
                  <a:gd name="connsiteY41" fmla="*/ 314410 h 667171"/>
                  <a:gd name="connsiteX42" fmla="*/ 300130 w 705646"/>
                  <a:gd name="connsiteY42" fmla="*/ 71523 h 667171"/>
                  <a:gd name="connsiteX43" fmla="*/ 352517 w 705646"/>
                  <a:gd name="connsiteY43" fmla="*/ 19135 h 667171"/>
                  <a:gd name="connsiteX44" fmla="*/ 404905 w 705646"/>
                  <a:gd name="connsiteY44" fmla="*/ 71523 h 667171"/>
                  <a:gd name="connsiteX45" fmla="*/ 352517 w 705646"/>
                  <a:gd name="connsiteY45" fmla="*/ 123910 h 667171"/>
                  <a:gd name="connsiteX46" fmla="*/ 300130 w 705646"/>
                  <a:gd name="connsiteY46" fmla="*/ 71523 h 667171"/>
                  <a:gd name="connsiteX47" fmla="*/ 138205 w 705646"/>
                  <a:gd name="connsiteY47" fmla="*/ 647785 h 667171"/>
                  <a:gd name="connsiteX48" fmla="*/ 85817 w 705646"/>
                  <a:gd name="connsiteY48" fmla="*/ 595398 h 667171"/>
                  <a:gd name="connsiteX49" fmla="*/ 138205 w 705646"/>
                  <a:gd name="connsiteY49" fmla="*/ 543010 h 667171"/>
                  <a:gd name="connsiteX50" fmla="*/ 190592 w 705646"/>
                  <a:gd name="connsiteY50" fmla="*/ 595398 h 667171"/>
                  <a:gd name="connsiteX51" fmla="*/ 138205 w 705646"/>
                  <a:gd name="connsiteY51" fmla="*/ 647785 h 667171"/>
                  <a:gd name="connsiteX52" fmla="*/ 619217 w 705646"/>
                  <a:gd name="connsiteY52" fmla="*/ 595398 h 667171"/>
                  <a:gd name="connsiteX53" fmla="*/ 566830 w 705646"/>
                  <a:gd name="connsiteY53" fmla="*/ 647785 h 667171"/>
                  <a:gd name="connsiteX54" fmla="*/ 514442 w 705646"/>
                  <a:gd name="connsiteY54" fmla="*/ 595398 h 667171"/>
                  <a:gd name="connsiteX55" fmla="*/ 566830 w 705646"/>
                  <a:gd name="connsiteY55" fmla="*/ 543010 h 667171"/>
                  <a:gd name="connsiteX56" fmla="*/ 619217 w 705646"/>
                  <a:gd name="connsiteY56" fmla="*/ 595398 h 667171"/>
                  <a:gd name="connsiteX57" fmla="*/ 352517 w 705646"/>
                  <a:gd name="connsiteY57" fmla="*/ 447760 h 667171"/>
                  <a:gd name="connsiteX58" fmla="*/ 276317 w 705646"/>
                  <a:gd name="connsiteY58" fmla="*/ 371560 h 667171"/>
                  <a:gd name="connsiteX59" fmla="*/ 352517 w 705646"/>
                  <a:gd name="connsiteY59" fmla="*/ 295360 h 667171"/>
                  <a:gd name="connsiteX60" fmla="*/ 428717 w 705646"/>
                  <a:gd name="connsiteY60" fmla="*/ 371560 h 667171"/>
                  <a:gd name="connsiteX61" fmla="*/ 352517 w 705646"/>
                  <a:gd name="connsiteY61" fmla="*/ 447760 h 667171"/>
                  <a:gd name="connsiteX62" fmla="*/ 633505 w 705646"/>
                  <a:gd name="connsiteY62" fmla="*/ 209635 h 667171"/>
                  <a:gd name="connsiteX63" fmla="*/ 685892 w 705646"/>
                  <a:gd name="connsiteY63" fmla="*/ 262023 h 667171"/>
                  <a:gd name="connsiteX64" fmla="*/ 633505 w 705646"/>
                  <a:gd name="connsiteY64" fmla="*/ 314410 h 667171"/>
                  <a:gd name="connsiteX65" fmla="*/ 581117 w 705646"/>
                  <a:gd name="connsiteY65" fmla="*/ 262023 h 667171"/>
                  <a:gd name="connsiteX66" fmla="*/ 633505 w 705646"/>
                  <a:gd name="connsiteY66" fmla="*/ 209635 h 66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705646" h="667171">
                    <a:moveTo>
                      <a:pt x="633505" y="333460"/>
                    </a:moveTo>
                    <a:cubicBezTo>
                      <a:pt x="673152" y="333655"/>
                      <a:pt x="705452" y="301672"/>
                      <a:pt x="705646" y="262023"/>
                    </a:cubicBezTo>
                    <a:cubicBezTo>
                      <a:pt x="705840" y="222375"/>
                      <a:pt x="673856" y="190077"/>
                      <a:pt x="634208" y="189882"/>
                    </a:cubicBezTo>
                    <a:cubicBezTo>
                      <a:pt x="594561" y="189688"/>
                      <a:pt x="562261" y="221671"/>
                      <a:pt x="562067" y="261319"/>
                    </a:cubicBezTo>
                    <a:cubicBezTo>
                      <a:pt x="562037" y="267514"/>
                      <a:pt x="562808" y="273686"/>
                      <a:pt x="564363" y="279682"/>
                    </a:cubicBezTo>
                    <a:lnTo>
                      <a:pt x="438166" y="330165"/>
                    </a:lnTo>
                    <a:cubicBezTo>
                      <a:pt x="423770" y="300372"/>
                      <a:pt x="394958" y="280174"/>
                      <a:pt x="362042" y="276796"/>
                    </a:cubicBezTo>
                    <a:lnTo>
                      <a:pt x="362042" y="142246"/>
                    </a:lnTo>
                    <a:cubicBezTo>
                      <a:pt x="401144" y="136985"/>
                      <a:pt x="428577" y="101023"/>
                      <a:pt x="423316" y="61922"/>
                    </a:cubicBezTo>
                    <a:cubicBezTo>
                      <a:pt x="418056" y="22819"/>
                      <a:pt x="382093" y="-4614"/>
                      <a:pt x="342992" y="646"/>
                    </a:cubicBezTo>
                    <a:cubicBezTo>
                      <a:pt x="303890" y="5907"/>
                      <a:pt x="276457" y="41869"/>
                      <a:pt x="281718" y="80972"/>
                    </a:cubicBezTo>
                    <a:cubicBezTo>
                      <a:pt x="286009" y="112867"/>
                      <a:pt x="311097" y="137955"/>
                      <a:pt x="342992" y="142246"/>
                    </a:cubicBezTo>
                    <a:lnTo>
                      <a:pt x="342992" y="276796"/>
                    </a:lnTo>
                    <a:cubicBezTo>
                      <a:pt x="310083" y="280167"/>
                      <a:pt x="281272" y="300355"/>
                      <a:pt x="266868" y="330136"/>
                    </a:cubicBezTo>
                    <a:lnTo>
                      <a:pt x="140672" y="279654"/>
                    </a:lnTo>
                    <a:cubicBezTo>
                      <a:pt x="150432" y="241426"/>
                      <a:pt x="127356" y="202524"/>
                      <a:pt x="89128" y="192764"/>
                    </a:cubicBezTo>
                    <a:cubicBezTo>
                      <a:pt x="50900" y="183002"/>
                      <a:pt x="11998" y="206080"/>
                      <a:pt x="2238" y="244307"/>
                    </a:cubicBezTo>
                    <a:cubicBezTo>
                      <a:pt x="-7523" y="282535"/>
                      <a:pt x="15554" y="321437"/>
                      <a:pt x="53782" y="331197"/>
                    </a:cubicBezTo>
                    <a:cubicBezTo>
                      <a:pt x="84962" y="339158"/>
                      <a:pt x="117616" y="325289"/>
                      <a:pt x="133537" y="297322"/>
                    </a:cubicBezTo>
                    <a:lnTo>
                      <a:pt x="260315" y="348033"/>
                    </a:lnTo>
                    <a:cubicBezTo>
                      <a:pt x="252374" y="378458"/>
                      <a:pt x="260166" y="410839"/>
                      <a:pt x="281080" y="434320"/>
                    </a:cubicBezTo>
                    <a:lnTo>
                      <a:pt x="178733" y="536638"/>
                    </a:lnTo>
                    <a:cubicBezTo>
                      <a:pt x="146194" y="514160"/>
                      <a:pt x="101593" y="522317"/>
                      <a:pt x="79115" y="554856"/>
                    </a:cubicBezTo>
                    <a:cubicBezTo>
                      <a:pt x="56637" y="587397"/>
                      <a:pt x="64794" y="631998"/>
                      <a:pt x="97334" y="654475"/>
                    </a:cubicBezTo>
                    <a:cubicBezTo>
                      <a:pt x="129874" y="676953"/>
                      <a:pt x="174475" y="668796"/>
                      <a:pt x="196952" y="636256"/>
                    </a:cubicBezTo>
                    <a:cubicBezTo>
                      <a:pt x="215293" y="609705"/>
                      <a:pt x="213609" y="574167"/>
                      <a:pt x="192840" y="549468"/>
                    </a:cubicBezTo>
                    <a:lnTo>
                      <a:pt x="295005" y="447303"/>
                    </a:lnTo>
                    <a:cubicBezTo>
                      <a:pt x="328936" y="473312"/>
                      <a:pt x="376098" y="473312"/>
                      <a:pt x="410029" y="447303"/>
                    </a:cubicBezTo>
                    <a:lnTo>
                      <a:pt x="512194" y="549468"/>
                    </a:lnTo>
                    <a:cubicBezTo>
                      <a:pt x="486760" y="579719"/>
                      <a:pt x="490665" y="624860"/>
                      <a:pt x="520915" y="650295"/>
                    </a:cubicBezTo>
                    <a:cubicBezTo>
                      <a:pt x="551166" y="675729"/>
                      <a:pt x="596308" y="671824"/>
                      <a:pt x="621742" y="641574"/>
                    </a:cubicBezTo>
                    <a:cubicBezTo>
                      <a:pt x="647176" y="611323"/>
                      <a:pt x="643271" y="566182"/>
                      <a:pt x="613021" y="540747"/>
                    </a:cubicBezTo>
                    <a:cubicBezTo>
                      <a:pt x="588341" y="519997"/>
                      <a:pt x="552832" y="518314"/>
                      <a:pt x="526301" y="536638"/>
                    </a:cubicBezTo>
                    <a:lnTo>
                      <a:pt x="423955" y="434320"/>
                    </a:lnTo>
                    <a:cubicBezTo>
                      <a:pt x="444849" y="410840"/>
                      <a:pt x="452630" y="378473"/>
                      <a:pt x="444690" y="348062"/>
                    </a:cubicBezTo>
                    <a:lnTo>
                      <a:pt x="571468" y="297351"/>
                    </a:lnTo>
                    <a:cubicBezTo>
                      <a:pt x="584159" y="319657"/>
                      <a:pt x="607840" y="333441"/>
                      <a:pt x="633505" y="333460"/>
                    </a:cubicBezTo>
                    <a:close/>
                    <a:moveTo>
                      <a:pt x="71530" y="314410"/>
                    </a:moveTo>
                    <a:cubicBezTo>
                      <a:pt x="42596" y="314410"/>
                      <a:pt x="19142" y="290956"/>
                      <a:pt x="19142" y="262023"/>
                    </a:cubicBezTo>
                    <a:cubicBezTo>
                      <a:pt x="19142" y="233090"/>
                      <a:pt x="42596" y="209635"/>
                      <a:pt x="71530" y="209635"/>
                    </a:cubicBezTo>
                    <a:cubicBezTo>
                      <a:pt x="100463" y="209635"/>
                      <a:pt x="123917" y="233090"/>
                      <a:pt x="123917" y="262023"/>
                    </a:cubicBezTo>
                    <a:cubicBezTo>
                      <a:pt x="123886" y="290943"/>
                      <a:pt x="100449" y="314379"/>
                      <a:pt x="71530" y="314410"/>
                    </a:cubicBezTo>
                    <a:close/>
                    <a:moveTo>
                      <a:pt x="300130" y="71523"/>
                    </a:moveTo>
                    <a:cubicBezTo>
                      <a:pt x="300130" y="42590"/>
                      <a:pt x="323584" y="19135"/>
                      <a:pt x="352517" y="19135"/>
                    </a:cubicBezTo>
                    <a:cubicBezTo>
                      <a:pt x="381450" y="19135"/>
                      <a:pt x="404905" y="42590"/>
                      <a:pt x="404905" y="71523"/>
                    </a:cubicBezTo>
                    <a:cubicBezTo>
                      <a:pt x="404905" y="100456"/>
                      <a:pt x="381450" y="123910"/>
                      <a:pt x="352517" y="123910"/>
                    </a:cubicBezTo>
                    <a:cubicBezTo>
                      <a:pt x="323597" y="123879"/>
                      <a:pt x="300161" y="100443"/>
                      <a:pt x="300130" y="71523"/>
                    </a:cubicBezTo>
                    <a:close/>
                    <a:moveTo>
                      <a:pt x="138205" y="647785"/>
                    </a:moveTo>
                    <a:cubicBezTo>
                      <a:pt x="109271" y="647785"/>
                      <a:pt x="85817" y="624331"/>
                      <a:pt x="85817" y="595398"/>
                    </a:cubicBezTo>
                    <a:cubicBezTo>
                      <a:pt x="85817" y="566465"/>
                      <a:pt x="109271" y="543010"/>
                      <a:pt x="138205" y="543010"/>
                    </a:cubicBezTo>
                    <a:cubicBezTo>
                      <a:pt x="167138" y="543010"/>
                      <a:pt x="190592" y="566465"/>
                      <a:pt x="190592" y="595398"/>
                    </a:cubicBezTo>
                    <a:cubicBezTo>
                      <a:pt x="190561" y="624318"/>
                      <a:pt x="167124" y="647754"/>
                      <a:pt x="138205" y="647785"/>
                    </a:cubicBezTo>
                    <a:close/>
                    <a:moveTo>
                      <a:pt x="619217" y="595398"/>
                    </a:moveTo>
                    <a:cubicBezTo>
                      <a:pt x="619217" y="624331"/>
                      <a:pt x="595763" y="647785"/>
                      <a:pt x="566830" y="647785"/>
                    </a:cubicBezTo>
                    <a:cubicBezTo>
                      <a:pt x="537896" y="647785"/>
                      <a:pt x="514442" y="624331"/>
                      <a:pt x="514442" y="595398"/>
                    </a:cubicBezTo>
                    <a:cubicBezTo>
                      <a:pt x="514442" y="566465"/>
                      <a:pt x="537896" y="543010"/>
                      <a:pt x="566830" y="543010"/>
                    </a:cubicBezTo>
                    <a:cubicBezTo>
                      <a:pt x="595749" y="543042"/>
                      <a:pt x="619186" y="566478"/>
                      <a:pt x="619217" y="595398"/>
                    </a:cubicBezTo>
                    <a:close/>
                    <a:moveTo>
                      <a:pt x="352517" y="447760"/>
                    </a:moveTo>
                    <a:cubicBezTo>
                      <a:pt x="310433" y="447760"/>
                      <a:pt x="276317" y="413645"/>
                      <a:pt x="276317" y="371560"/>
                    </a:cubicBezTo>
                    <a:cubicBezTo>
                      <a:pt x="276317" y="329476"/>
                      <a:pt x="310433" y="295360"/>
                      <a:pt x="352517" y="295360"/>
                    </a:cubicBezTo>
                    <a:cubicBezTo>
                      <a:pt x="394601" y="295360"/>
                      <a:pt x="428717" y="329476"/>
                      <a:pt x="428717" y="371560"/>
                    </a:cubicBezTo>
                    <a:cubicBezTo>
                      <a:pt x="428669" y="413625"/>
                      <a:pt x="394581" y="447713"/>
                      <a:pt x="352517" y="447760"/>
                    </a:cubicBezTo>
                    <a:close/>
                    <a:moveTo>
                      <a:pt x="633505" y="209635"/>
                    </a:moveTo>
                    <a:cubicBezTo>
                      <a:pt x="662438" y="209635"/>
                      <a:pt x="685892" y="233090"/>
                      <a:pt x="685892" y="262023"/>
                    </a:cubicBezTo>
                    <a:cubicBezTo>
                      <a:pt x="685892" y="290956"/>
                      <a:pt x="662438" y="314410"/>
                      <a:pt x="633505" y="314410"/>
                    </a:cubicBezTo>
                    <a:cubicBezTo>
                      <a:pt x="604571" y="314410"/>
                      <a:pt x="581117" y="290956"/>
                      <a:pt x="581117" y="262023"/>
                    </a:cubicBezTo>
                    <a:cubicBezTo>
                      <a:pt x="581149" y="233103"/>
                      <a:pt x="604585" y="209667"/>
                      <a:pt x="633505" y="20963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ln w="9525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u="sng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9A8FC2B-03F6-8C97-8302-03A1DE0DE706}"/>
                </a:ext>
              </a:extLst>
            </p:cNvPr>
            <p:cNvGrpSpPr/>
            <p:nvPr/>
          </p:nvGrpSpPr>
          <p:grpSpPr>
            <a:xfrm>
              <a:off x="2741922" y="3047103"/>
              <a:ext cx="1052947" cy="1052947"/>
              <a:chOff x="3603657" y="3121180"/>
              <a:chExt cx="1052947" cy="105294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FBB9491-78C1-FDF0-5C57-8450C21C4A1D}"/>
                  </a:ext>
                </a:extLst>
              </p:cNvPr>
              <p:cNvSpPr/>
              <p:nvPr/>
            </p:nvSpPr>
            <p:spPr>
              <a:xfrm>
                <a:off x="3603657" y="3121180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20" name="Graphic 6" descr="Flip calendar outline">
                <a:extLst>
                  <a:ext uri="{FF2B5EF4-FFF2-40B4-BE49-F238E27FC236}">
                    <a16:creationId xmlns:a16="http://schemas.microsoft.com/office/drawing/2014/main" id="{3EFF101B-8000-38E8-BA12-3505780A3E69}"/>
                  </a:ext>
                </a:extLst>
              </p:cNvPr>
              <p:cNvSpPr/>
              <p:nvPr/>
            </p:nvSpPr>
            <p:spPr>
              <a:xfrm>
                <a:off x="3806281" y="3314069"/>
                <a:ext cx="647700" cy="647700"/>
              </a:xfrm>
              <a:custGeom>
                <a:avLst/>
                <a:gdLst>
                  <a:gd name="connsiteX0" fmla="*/ 514350 w 647700"/>
                  <a:gd name="connsiteY0" fmla="*/ 9525 h 647700"/>
                  <a:gd name="connsiteX1" fmla="*/ 504825 w 647700"/>
                  <a:gd name="connsiteY1" fmla="*/ 0 h 647700"/>
                  <a:gd name="connsiteX2" fmla="*/ 495300 w 647700"/>
                  <a:gd name="connsiteY2" fmla="*/ 9525 h 647700"/>
                  <a:gd name="connsiteX3" fmla="*/ 495300 w 647700"/>
                  <a:gd name="connsiteY3" fmla="*/ 57150 h 647700"/>
                  <a:gd name="connsiteX4" fmla="*/ 152400 w 647700"/>
                  <a:gd name="connsiteY4" fmla="*/ 57150 h 647700"/>
                  <a:gd name="connsiteX5" fmla="*/ 152400 w 647700"/>
                  <a:gd name="connsiteY5" fmla="*/ 9525 h 647700"/>
                  <a:gd name="connsiteX6" fmla="*/ 142875 w 647700"/>
                  <a:gd name="connsiteY6" fmla="*/ 0 h 647700"/>
                  <a:gd name="connsiteX7" fmla="*/ 133350 w 647700"/>
                  <a:gd name="connsiteY7" fmla="*/ 9525 h 647700"/>
                  <a:gd name="connsiteX8" fmla="*/ 133350 w 647700"/>
                  <a:gd name="connsiteY8" fmla="*/ 57150 h 647700"/>
                  <a:gd name="connsiteX9" fmla="*/ 0 w 647700"/>
                  <a:gd name="connsiteY9" fmla="*/ 57150 h 647700"/>
                  <a:gd name="connsiteX10" fmla="*/ 0 w 647700"/>
                  <a:gd name="connsiteY10" fmla="*/ 647700 h 647700"/>
                  <a:gd name="connsiteX11" fmla="*/ 647700 w 647700"/>
                  <a:gd name="connsiteY11" fmla="*/ 647700 h 647700"/>
                  <a:gd name="connsiteX12" fmla="*/ 647700 w 647700"/>
                  <a:gd name="connsiteY12" fmla="*/ 57150 h 647700"/>
                  <a:gd name="connsiteX13" fmla="*/ 514350 w 647700"/>
                  <a:gd name="connsiteY13" fmla="*/ 57150 h 647700"/>
                  <a:gd name="connsiteX14" fmla="*/ 628650 w 647700"/>
                  <a:gd name="connsiteY14" fmla="*/ 628650 h 647700"/>
                  <a:gd name="connsiteX15" fmla="*/ 19050 w 647700"/>
                  <a:gd name="connsiteY15" fmla="*/ 628650 h 647700"/>
                  <a:gd name="connsiteX16" fmla="*/ 19050 w 647700"/>
                  <a:gd name="connsiteY16" fmla="*/ 219075 h 647700"/>
                  <a:gd name="connsiteX17" fmla="*/ 628650 w 647700"/>
                  <a:gd name="connsiteY17" fmla="*/ 219075 h 647700"/>
                  <a:gd name="connsiteX18" fmla="*/ 628650 w 647700"/>
                  <a:gd name="connsiteY18" fmla="*/ 76200 h 647700"/>
                  <a:gd name="connsiteX19" fmla="*/ 628650 w 647700"/>
                  <a:gd name="connsiteY19" fmla="*/ 200025 h 647700"/>
                  <a:gd name="connsiteX20" fmla="*/ 19050 w 647700"/>
                  <a:gd name="connsiteY20" fmla="*/ 200025 h 647700"/>
                  <a:gd name="connsiteX21" fmla="*/ 19050 w 647700"/>
                  <a:gd name="connsiteY21" fmla="*/ 76200 h 647700"/>
                  <a:gd name="connsiteX22" fmla="*/ 133350 w 647700"/>
                  <a:gd name="connsiteY22" fmla="*/ 76200 h 647700"/>
                  <a:gd name="connsiteX23" fmla="*/ 133350 w 647700"/>
                  <a:gd name="connsiteY23" fmla="*/ 114300 h 647700"/>
                  <a:gd name="connsiteX24" fmla="*/ 142875 w 647700"/>
                  <a:gd name="connsiteY24" fmla="*/ 123825 h 647700"/>
                  <a:gd name="connsiteX25" fmla="*/ 152400 w 647700"/>
                  <a:gd name="connsiteY25" fmla="*/ 114300 h 647700"/>
                  <a:gd name="connsiteX26" fmla="*/ 152400 w 647700"/>
                  <a:gd name="connsiteY26" fmla="*/ 76200 h 647700"/>
                  <a:gd name="connsiteX27" fmla="*/ 495300 w 647700"/>
                  <a:gd name="connsiteY27" fmla="*/ 76200 h 647700"/>
                  <a:gd name="connsiteX28" fmla="*/ 495300 w 647700"/>
                  <a:gd name="connsiteY28" fmla="*/ 114300 h 647700"/>
                  <a:gd name="connsiteX29" fmla="*/ 504825 w 647700"/>
                  <a:gd name="connsiteY29" fmla="*/ 123825 h 647700"/>
                  <a:gd name="connsiteX30" fmla="*/ 514350 w 647700"/>
                  <a:gd name="connsiteY30" fmla="*/ 114300 h 647700"/>
                  <a:gd name="connsiteX31" fmla="*/ 514350 w 647700"/>
                  <a:gd name="connsiteY31" fmla="*/ 7620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47700" h="647700">
                    <a:moveTo>
                      <a:pt x="514350" y="9525"/>
                    </a:moveTo>
                    <a:cubicBezTo>
                      <a:pt x="514350" y="4264"/>
                      <a:pt x="510086" y="0"/>
                      <a:pt x="504825" y="0"/>
                    </a:cubicBezTo>
                    <a:cubicBezTo>
                      <a:pt x="499564" y="0"/>
                      <a:pt x="495300" y="4264"/>
                      <a:pt x="495300" y="9525"/>
                    </a:cubicBezTo>
                    <a:lnTo>
                      <a:pt x="495300" y="57150"/>
                    </a:lnTo>
                    <a:lnTo>
                      <a:pt x="152400" y="57150"/>
                    </a:lnTo>
                    <a:lnTo>
                      <a:pt x="152400" y="9525"/>
                    </a:lnTo>
                    <a:cubicBezTo>
                      <a:pt x="152400" y="4264"/>
                      <a:pt x="148136" y="0"/>
                      <a:pt x="142875" y="0"/>
                    </a:cubicBezTo>
                    <a:cubicBezTo>
                      <a:pt x="137614" y="0"/>
                      <a:pt x="133350" y="4264"/>
                      <a:pt x="133350" y="9525"/>
                    </a:cubicBezTo>
                    <a:lnTo>
                      <a:pt x="133350" y="57150"/>
                    </a:lnTo>
                    <a:lnTo>
                      <a:pt x="0" y="57150"/>
                    </a:lnTo>
                    <a:lnTo>
                      <a:pt x="0" y="647700"/>
                    </a:lnTo>
                    <a:lnTo>
                      <a:pt x="647700" y="647700"/>
                    </a:lnTo>
                    <a:lnTo>
                      <a:pt x="647700" y="57150"/>
                    </a:lnTo>
                    <a:lnTo>
                      <a:pt x="514350" y="57150"/>
                    </a:lnTo>
                    <a:close/>
                    <a:moveTo>
                      <a:pt x="628650" y="628650"/>
                    </a:moveTo>
                    <a:lnTo>
                      <a:pt x="19050" y="628650"/>
                    </a:lnTo>
                    <a:lnTo>
                      <a:pt x="19050" y="219075"/>
                    </a:lnTo>
                    <a:lnTo>
                      <a:pt x="628650" y="219075"/>
                    </a:lnTo>
                    <a:close/>
                    <a:moveTo>
                      <a:pt x="628650" y="76200"/>
                    </a:moveTo>
                    <a:lnTo>
                      <a:pt x="628650" y="200025"/>
                    </a:lnTo>
                    <a:lnTo>
                      <a:pt x="19050" y="200025"/>
                    </a:lnTo>
                    <a:lnTo>
                      <a:pt x="19050" y="76200"/>
                    </a:lnTo>
                    <a:lnTo>
                      <a:pt x="133350" y="76200"/>
                    </a:lnTo>
                    <a:lnTo>
                      <a:pt x="133350" y="114300"/>
                    </a:lnTo>
                    <a:cubicBezTo>
                      <a:pt x="133350" y="119561"/>
                      <a:pt x="137614" y="123825"/>
                      <a:pt x="142875" y="123825"/>
                    </a:cubicBezTo>
                    <a:cubicBezTo>
                      <a:pt x="148136" y="123825"/>
                      <a:pt x="152400" y="119561"/>
                      <a:pt x="152400" y="114300"/>
                    </a:cubicBezTo>
                    <a:lnTo>
                      <a:pt x="152400" y="76200"/>
                    </a:lnTo>
                    <a:lnTo>
                      <a:pt x="495300" y="76200"/>
                    </a:lnTo>
                    <a:lnTo>
                      <a:pt x="495300" y="114300"/>
                    </a:lnTo>
                    <a:cubicBezTo>
                      <a:pt x="495300" y="119561"/>
                      <a:pt x="499564" y="123825"/>
                      <a:pt x="504825" y="123825"/>
                    </a:cubicBezTo>
                    <a:cubicBezTo>
                      <a:pt x="510086" y="123825"/>
                      <a:pt x="514350" y="119561"/>
                      <a:pt x="514350" y="114300"/>
                    </a:cubicBezTo>
                    <a:lnTo>
                      <a:pt x="514350" y="762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ln w="9525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u="sng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626A684-DEFC-133F-F1B6-8D331B507142}"/>
                </a:ext>
              </a:extLst>
            </p:cNvPr>
            <p:cNvGrpSpPr/>
            <p:nvPr/>
          </p:nvGrpSpPr>
          <p:grpSpPr>
            <a:xfrm>
              <a:off x="6618196" y="3047103"/>
              <a:ext cx="1052947" cy="1052947"/>
              <a:chOff x="7043037" y="2973026"/>
              <a:chExt cx="1052947" cy="1052947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5411B6B-D0B3-A6B3-05AF-23C1FC2D9E07}"/>
                  </a:ext>
                </a:extLst>
              </p:cNvPr>
              <p:cNvSpPr/>
              <p:nvPr/>
            </p:nvSpPr>
            <p:spPr>
              <a:xfrm>
                <a:off x="7043037" y="2973026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Graphic 10" descr="Heart with pulse outline">
                <a:extLst>
                  <a:ext uri="{FF2B5EF4-FFF2-40B4-BE49-F238E27FC236}">
                    <a16:creationId xmlns:a16="http://schemas.microsoft.com/office/drawing/2014/main" id="{2BFC3580-4EE9-E26C-E0BF-4BA46DD7CB01}"/>
                  </a:ext>
                </a:extLst>
              </p:cNvPr>
              <p:cNvSpPr/>
              <p:nvPr/>
            </p:nvSpPr>
            <p:spPr>
              <a:xfrm>
                <a:off x="7251346" y="3241218"/>
                <a:ext cx="647074" cy="613771"/>
              </a:xfrm>
              <a:custGeom>
                <a:avLst/>
                <a:gdLst>
                  <a:gd name="connsiteX0" fmla="*/ 638813 w 647074"/>
                  <a:gd name="connsiteY0" fmla="*/ 118186 h 613771"/>
                  <a:gd name="connsiteX1" fmla="*/ 497557 w 647074"/>
                  <a:gd name="connsiteY1" fmla="*/ 648 h 613771"/>
                  <a:gd name="connsiteX2" fmla="*/ 484537 w 647074"/>
                  <a:gd name="connsiteY2" fmla="*/ 0 h 613771"/>
                  <a:gd name="connsiteX3" fmla="*/ 323326 w 647074"/>
                  <a:gd name="connsiteY3" fmla="*/ 127740 h 613771"/>
                  <a:gd name="connsiteX4" fmla="*/ 323174 w 647074"/>
                  <a:gd name="connsiteY4" fmla="*/ 127740 h 613771"/>
                  <a:gd name="connsiteX5" fmla="*/ 169040 w 647074"/>
                  <a:gd name="connsiteY5" fmla="*/ 267 h 613771"/>
                  <a:gd name="connsiteX6" fmla="*/ 161087 w 647074"/>
                  <a:gd name="connsiteY6" fmla="*/ 19 h 613771"/>
                  <a:gd name="connsiteX7" fmla="*/ 15878 w 647074"/>
                  <a:gd name="connsiteY7" fmla="*/ 98565 h 613771"/>
                  <a:gd name="connsiteX8" fmla="*/ 46167 w 647074"/>
                  <a:gd name="connsiteY8" fmla="*/ 313639 h 613771"/>
                  <a:gd name="connsiteX9" fmla="*/ 188471 w 647074"/>
                  <a:gd name="connsiteY9" fmla="*/ 493090 h 613771"/>
                  <a:gd name="connsiteX10" fmla="*/ 323250 w 647074"/>
                  <a:gd name="connsiteY10" fmla="*/ 613772 h 613771"/>
                  <a:gd name="connsiteX11" fmla="*/ 325917 w 647074"/>
                  <a:gd name="connsiteY11" fmla="*/ 611676 h 613771"/>
                  <a:gd name="connsiteX12" fmla="*/ 445265 w 647074"/>
                  <a:gd name="connsiteY12" fmla="*/ 505854 h 613771"/>
                  <a:gd name="connsiteX13" fmla="*/ 589378 w 647074"/>
                  <a:gd name="connsiteY13" fmla="*/ 331927 h 613771"/>
                  <a:gd name="connsiteX14" fmla="*/ 638813 w 647074"/>
                  <a:gd name="connsiteY14" fmla="*/ 118186 h 613771"/>
                  <a:gd name="connsiteX15" fmla="*/ 431835 w 647074"/>
                  <a:gd name="connsiteY15" fmla="*/ 492347 h 613771"/>
                  <a:gd name="connsiteX16" fmla="*/ 323250 w 647074"/>
                  <a:gd name="connsiteY16" fmla="*/ 589464 h 613771"/>
                  <a:gd name="connsiteX17" fmla="*/ 202025 w 647074"/>
                  <a:gd name="connsiteY17" fmla="*/ 479708 h 613771"/>
                  <a:gd name="connsiteX18" fmla="*/ 70028 w 647074"/>
                  <a:gd name="connsiteY18" fmla="*/ 316401 h 613771"/>
                  <a:gd name="connsiteX19" fmla="*/ 184670 w 647074"/>
                  <a:gd name="connsiteY19" fmla="*/ 316401 h 613771"/>
                  <a:gd name="connsiteX20" fmla="*/ 193672 w 647074"/>
                  <a:gd name="connsiteY20" fmla="*/ 309963 h 613771"/>
                  <a:gd name="connsiteX21" fmla="*/ 236248 w 647074"/>
                  <a:gd name="connsiteY21" fmla="*/ 185604 h 613771"/>
                  <a:gd name="connsiteX22" fmla="*/ 236429 w 647074"/>
                  <a:gd name="connsiteY22" fmla="*/ 185604 h 613771"/>
                  <a:gd name="connsiteX23" fmla="*/ 290550 w 647074"/>
                  <a:gd name="connsiteY23" fmla="*/ 467258 h 613771"/>
                  <a:gd name="connsiteX24" fmla="*/ 299123 w 647074"/>
                  <a:gd name="connsiteY24" fmla="*/ 474945 h 613771"/>
                  <a:gd name="connsiteX25" fmla="*/ 299952 w 647074"/>
                  <a:gd name="connsiteY25" fmla="*/ 474945 h 613771"/>
                  <a:gd name="connsiteX26" fmla="*/ 308848 w 647074"/>
                  <a:gd name="connsiteY26" fmla="*/ 468811 h 613771"/>
                  <a:gd name="connsiteX27" fmla="*/ 392925 w 647074"/>
                  <a:gd name="connsiteY27" fmla="*/ 248450 h 613771"/>
                  <a:gd name="connsiteX28" fmla="*/ 393106 w 647074"/>
                  <a:gd name="connsiteY28" fmla="*/ 248450 h 613771"/>
                  <a:gd name="connsiteX29" fmla="*/ 432254 w 647074"/>
                  <a:gd name="connsiteY29" fmla="*/ 383296 h 613771"/>
                  <a:gd name="connsiteX30" fmla="*/ 444077 w 647074"/>
                  <a:gd name="connsiteY30" fmla="*/ 389751 h 613771"/>
                  <a:gd name="connsiteX31" fmla="*/ 448361 w 647074"/>
                  <a:gd name="connsiteY31" fmla="*/ 387106 h 613771"/>
                  <a:gd name="connsiteX32" fmla="*/ 514550 w 647074"/>
                  <a:gd name="connsiteY32" fmla="*/ 316401 h 613771"/>
                  <a:gd name="connsiteX33" fmla="*/ 576462 w 647074"/>
                  <a:gd name="connsiteY33" fmla="*/ 316401 h 613771"/>
                  <a:gd name="connsiteX34" fmla="*/ 576558 w 647074"/>
                  <a:gd name="connsiteY34" fmla="*/ 316582 h 613771"/>
                  <a:gd name="connsiteX35" fmla="*/ 431835 w 647074"/>
                  <a:gd name="connsiteY35" fmla="*/ 492347 h 613771"/>
                  <a:gd name="connsiteX36" fmla="*/ 587588 w 647074"/>
                  <a:gd name="connsiteY36" fmla="*/ 297351 h 613771"/>
                  <a:gd name="connsiteX37" fmla="*/ 510435 w 647074"/>
                  <a:gd name="connsiteY37" fmla="*/ 297351 h 613771"/>
                  <a:gd name="connsiteX38" fmla="*/ 503482 w 647074"/>
                  <a:gd name="connsiteY38" fmla="*/ 300371 h 613771"/>
                  <a:gd name="connsiteX39" fmla="*/ 445979 w 647074"/>
                  <a:gd name="connsiteY39" fmla="*/ 361845 h 613771"/>
                  <a:gd name="connsiteX40" fmla="*/ 445817 w 647074"/>
                  <a:gd name="connsiteY40" fmla="*/ 361845 h 613771"/>
                  <a:gd name="connsiteX41" fmla="*/ 403355 w 647074"/>
                  <a:gd name="connsiteY41" fmla="*/ 215637 h 613771"/>
                  <a:gd name="connsiteX42" fmla="*/ 391543 w 647074"/>
                  <a:gd name="connsiteY42" fmla="*/ 209161 h 613771"/>
                  <a:gd name="connsiteX43" fmla="*/ 385315 w 647074"/>
                  <a:gd name="connsiteY43" fmla="*/ 214903 h 613771"/>
                  <a:gd name="connsiteX44" fmla="*/ 303066 w 647074"/>
                  <a:gd name="connsiteY44" fmla="*/ 430473 h 613771"/>
                  <a:gd name="connsiteX45" fmla="*/ 302885 w 647074"/>
                  <a:gd name="connsiteY45" fmla="*/ 430473 h 613771"/>
                  <a:gd name="connsiteX46" fmla="*/ 248317 w 647074"/>
                  <a:gd name="connsiteY46" fmla="*/ 146485 h 613771"/>
                  <a:gd name="connsiteX47" fmla="*/ 239630 w 647074"/>
                  <a:gd name="connsiteY47" fmla="*/ 138789 h 613771"/>
                  <a:gd name="connsiteX48" fmla="*/ 229943 w 647074"/>
                  <a:gd name="connsiteY48" fmla="*/ 145199 h 613771"/>
                  <a:gd name="connsiteX49" fmla="*/ 177851 w 647074"/>
                  <a:gd name="connsiteY49" fmla="*/ 297351 h 613771"/>
                  <a:gd name="connsiteX50" fmla="*/ 58931 w 647074"/>
                  <a:gd name="connsiteY50" fmla="*/ 297351 h 613771"/>
                  <a:gd name="connsiteX51" fmla="*/ 32966 w 647074"/>
                  <a:gd name="connsiteY51" fmla="*/ 106985 h 613771"/>
                  <a:gd name="connsiteX52" fmla="*/ 161087 w 647074"/>
                  <a:gd name="connsiteY52" fmla="*/ 19069 h 613771"/>
                  <a:gd name="connsiteX53" fmla="*/ 167849 w 647074"/>
                  <a:gd name="connsiteY53" fmla="*/ 19279 h 613771"/>
                  <a:gd name="connsiteX54" fmla="*/ 306248 w 647074"/>
                  <a:gd name="connsiteY54" fmla="*/ 136484 h 613771"/>
                  <a:gd name="connsiteX55" fmla="*/ 323164 w 647074"/>
                  <a:gd name="connsiteY55" fmla="*/ 170002 h 613771"/>
                  <a:gd name="connsiteX56" fmla="*/ 323326 w 647074"/>
                  <a:gd name="connsiteY56" fmla="*/ 170002 h 613771"/>
                  <a:gd name="connsiteX57" fmla="*/ 340252 w 647074"/>
                  <a:gd name="connsiteY57" fmla="*/ 136493 h 613771"/>
                  <a:gd name="connsiteX58" fmla="*/ 484537 w 647074"/>
                  <a:gd name="connsiteY58" fmla="*/ 19050 h 613771"/>
                  <a:gd name="connsiteX59" fmla="*/ 495738 w 647074"/>
                  <a:gd name="connsiteY59" fmla="*/ 19612 h 613771"/>
                  <a:gd name="connsiteX60" fmla="*/ 620801 w 647074"/>
                  <a:gd name="connsiteY60" fmla="*/ 124387 h 613771"/>
                  <a:gd name="connsiteX61" fmla="*/ 587588 w 647074"/>
                  <a:gd name="connsiteY61" fmla="*/ 297351 h 613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647074" h="613771">
                    <a:moveTo>
                      <a:pt x="638813" y="118186"/>
                    </a:moveTo>
                    <a:cubicBezTo>
                      <a:pt x="618525" y="57988"/>
                      <a:pt x="562232" y="6839"/>
                      <a:pt x="497557" y="648"/>
                    </a:cubicBezTo>
                    <a:cubicBezTo>
                      <a:pt x="493157" y="210"/>
                      <a:pt x="488804" y="0"/>
                      <a:pt x="484537" y="0"/>
                    </a:cubicBezTo>
                    <a:cubicBezTo>
                      <a:pt x="409594" y="0"/>
                      <a:pt x="354997" y="65161"/>
                      <a:pt x="323326" y="127740"/>
                    </a:cubicBezTo>
                    <a:cubicBezTo>
                      <a:pt x="323326" y="127835"/>
                      <a:pt x="323212" y="127835"/>
                      <a:pt x="323174" y="127740"/>
                    </a:cubicBezTo>
                    <a:cubicBezTo>
                      <a:pt x="292589" y="67218"/>
                      <a:pt x="242030" y="4867"/>
                      <a:pt x="169040" y="267"/>
                    </a:cubicBezTo>
                    <a:cubicBezTo>
                      <a:pt x="166385" y="102"/>
                      <a:pt x="163735" y="19"/>
                      <a:pt x="161087" y="19"/>
                    </a:cubicBezTo>
                    <a:cubicBezTo>
                      <a:pt x="99279" y="19"/>
                      <a:pt x="42643" y="44215"/>
                      <a:pt x="15878" y="98565"/>
                    </a:cubicBezTo>
                    <a:cubicBezTo>
                      <a:pt x="-19079" y="169716"/>
                      <a:pt x="9401" y="249726"/>
                      <a:pt x="46167" y="313639"/>
                    </a:cubicBezTo>
                    <a:cubicBezTo>
                      <a:pt x="85628" y="379368"/>
                      <a:pt x="133463" y="439690"/>
                      <a:pt x="188471" y="493090"/>
                    </a:cubicBezTo>
                    <a:cubicBezTo>
                      <a:pt x="230668" y="536265"/>
                      <a:pt x="275694" y="576582"/>
                      <a:pt x="323250" y="613772"/>
                    </a:cubicBezTo>
                    <a:lnTo>
                      <a:pt x="325917" y="611676"/>
                    </a:lnTo>
                    <a:cubicBezTo>
                      <a:pt x="367681" y="578703"/>
                      <a:pt x="407529" y="543371"/>
                      <a:pt x="445265" y="505854"/>
                    </a:cubicBezTo>
                    <a:cubicBezTo>
                      <a:pt x="499965" y="453738"/>
                      <a:pt x="548336" y="395360"/>
                      <a:pt x="589378" y="331927"/>
                    </a:cubicBezTo>
                    <a:cubicBezTo>
                      <a:pt x="627478" y="270586"/>
                      <a:pt x="663864" y="190957"/>
                      <a:pt x="638813" y="118186"/>
                    </a:cubicBezTo>
                    <a:close/>
                    <a:moveTo>
                      <a:pt x="431835" y="492347"/>
                    </a:moveTo>
                    <a:cubicBezTo>
                      <a:pt x="397366" y="526599"/>
                      <a:pt x="361121" y="559017"/>
                      <a:pt x="323250" y="589464"/>
                    </a:cubicBezTo>
                    <a:cubicBezTo>
                      <a:pt x="280656" y="555368"/>
                      <a:pt x="240174" y="518714"/>
                      <a:pt x="202025" y="479708"/>
                    </a:cubicBezTo>
                    <a:cubicBezTo>
                      <a:pt x="151721" y="430685"/>
                      <a:pt x="107411" y="375867"/>
                      <a:pt x="70028" y="316401"/>
                    </a:cubicBezTo>
                    <a:lnTo>
                      <a:pt x="184670" y="316401"/>
                    </a:lnTo>
                    <a:cubicBezTo>
                      <a:pt x="188677" y="316213"/>
                      <a:pt x="192199" y="313693"/>
                      <a:pt x="193672" y="309963"/>
                    </a:cubicBezTo>
                    <a:lnTo>
                      <a:pt x="236248" y="185604"/>
                    </a:lnTo>
                    <a:cubicBezTo>
                      <a:pt x="236306" y="185414"/>
                      <a:pt x="236391" y="185423"/>
                      <a:pt x="236429" y="185604"/>
                    </a:cubicBezTo>
                    <a:lnTo>
                      <a:pt x="290550" y="467258"/>
                    </a:lnTo>
                    <a:cubicBezTo>
                      <a:pt x="291361" y="471453"/>
                      <a:pt x="294865" y="474596"/>
                      <a:pt x="299123" y="474945"/>
                    </a:cubicBezTo>
                    <a:cubicBezTo>
                      <a:pt x="299399" y="474959"/>
                      <a:pt x="299675" y="474959"/>
                      <a:pt x="299952" y="474945"/>
                    </a:cubicBezTo>
                    <a:cubicBezTo>
                      <a:pt x="303903" y="474943"/>
                      <a:pt x="307442" y="472503"/>
                      <a:pt x="308848" y="468811"/>
                    </a:cubicBezTo>
                    <a:lnTo>
                      <a:pt x="392925" y="248450"/>
                    </a:lnTo>
                    <a:cubicBezTo>
                      <a:pt x="392982" y="248307"/>
                      <a:pt x="393058" y="248307"/>
                      <a:pt x="393106" y="248450"/>
                    </a:cubicBezTo>
                    <a:lnTo>
                      <a:pt x="432254" y="383296"/>
                    </a:lnTo>
                    <a:cubicBezTo>
                      <a:pt x="433736" y="388343"/>
                      <a:pt x="439030" y="391233"/>
                      <a:pt x="444077" y="389751"/>
                    </a:cubicBezTo>
                    <a:cubicBezTo>
                      <a:pt x="445716" y="389269"/>
                      <a:pt x="447196" y="388355"/>
                      <a:pt x="448361" y="387106"/>
                    </a:cubicBezTo>
                    <a:lnTo>
                      <a:pt x="514550" y="316401"/>
                    </a:lnTo>
                    <a:lnTo>
                      <a:pt x="576462" y="316401"/>
                    </a:lnTo>
                    <a:lnTo>
                      <a:pt x="576558" y="316582"/>
                    </a:lnTo>
                    <a:cubicBezTo>
                      <a:pt x="535572" y="380786"/>
                      <a:pt x="486979" y="439802"/>
                      <a:pt x="431835" y="492347"/>
                    </a:cubicBezTo>
                    <a:close/>
                    <a:moveTo>
                      <a:pt x="587588" y="297351"/>
                    </a:moveTo>
                    <a:lnTo>
                      <a:pt x="510435" y="297351"/>
                    </a:lnTo>
                    <a:cubicBezTo>
                      <a:pt x="507832" y="297498"/>
                      <a:pt x="505367" y="298569"/>
                      <a:pt x="503482" y="300371"/>
                    </a:cubicBezTo>
                    <a:lnTo>
                      <a:pt x="445979" y="361845"/>
                    </a:lnTo>
                    <a:cubicBezTo>
                      <a:pt x="445913" y="361912"/>
                      <a:pt x="445846" y="361893"/>
                      <a:pt x="445817" y="361845"/>
                    </a:cubicBezTo>
                    <a:lnTo>
                      <a:pt x="403355" y="215637"/>
                    </a:lnTo>
                    <a:cubicBezTo>
                      <a:pt x="401881" y="210586"/>
                      <a:pt x="396593" y="207688"/>
                      <a:pt x="391543" y="209161"/>
                    </a:cubicBezTo>
                    <a:cubicBezTo>
                      <a:pt x="388684" y="209996"/>
                      <a:pt x="386379" y="212121"/>
                      <a:pt x="385315" y="214903"/>
                    </a:cubicBezTo>
                    <a:lnTo>
                      <a:pt x="303066" y="430473"/>
                    </a:lnTo>
                    <a:cubicBezTo>
                      <a:pt x="303000" y="430644"/>
                      <a:pt x="302914" y="430644"/>
                      <a:pt x="302885" y="430473"/>
                    </a:cubicBezTo>
                    <a:lnTo>
                      <a:pt x="248317" y="146485"/>
                    </a:lnTo>
                    <a:cubicBezTo>
                      <a:pt x="247498" y="142248"/>
                      <a:pt x="243934" y="139091"/>
                      <a:pt x="239630" y="138789"/>
                    </a:cubicBezTo>
                    <a:cubicBezTo>
                      <a:pt x="235290" y="138364"/>
                      <a:pt x="231248" y="141039"/>
                      <a:pt x="229943" y="145199"/>
                    </a:cubicBezTo>
                    <a:lnTo>
                      <a:pt x="177851" y="297351"/>
                    </a:lnTo>
                    <a:lnTo>
                      <a:pt x="58931" y="297351"/>
                    </a:lnTo>
                    <a:cubicBezTo>
                      <a:pt x="16935" y="221590"/>
                      <a:pt x="8125" y="157543"/>
                      <a:pt x="32966" y="106985"/>
                    </a:cubicBezTo>
                    <a:cubicBezTo>
                      <a:pt x="58864" y="54397"/>
                      <a:pt x="110347" y="19069"/>
                      <a:pt x="161087" y="19069"/>
                    </a:cubicBezTo>
                    <a:cubicBezTo>
                      <a:pt x="163344" y="19069"/>
                      <a:pt x="165601" y="19145"/>
                      <a:pt x="167849" y="19279"/>
                    </a:cubicBezTo>
                    <a:cubicBezTo>
                      <a:pt x="235477" y="23508"/>
                      <a:pt x="280435" y="85354"/>
                      <a:pt x="306248" y="136484"/>
                    </a:cubicBezTo>
                    <a:lnTo>
                      <a:pt x="323164" y="170002"/>
                    </a:lnTo>
                    <a:cubicBezTo>
                      <a:pt x="323164" y="170097"/>
                      <a:pt x="323288" y="170097"/>
                      <a:pt x="323326" y="170002"/>
                    </a:cubicBezTo>
                    <a:lnTo>
                      <a:pt x="340252" y="136493"/>
                    </a:lnTo>
                    <a:cubicBezTo>
                      <a:pt x="358083" y="101184"/>
                      <a:pt x="407879" y="19050"/>
                      <a:pt x="484537" y="19050"/>
                    </a:cubicBezTo>
                    <a:cubicBezTo>
                      <a:pt x="488204" y="19050"/>
                      <a:pt x="491956" y="19241"/>
                      <a:pt x="495738" y="19612"/>
                    </a:cubicBezTo>
                    <a:cubicBezTo>
                      <a:pt x="550345" y="24841"/>
                      <a:pt x="601751" y="67875"/>
                      <a:pt x="620801" y="124387"/>
                    </a:cubicBezTo>
                    <a:cubicBezTo>
                      <a:pt x="636956" y="171326"/>
                      <a:pt x="625992" y="228190"/>
                      <a:pt x="587588" y="29735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ln w="9525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u="sng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2BC9A96-410C-8F41-440A-C83F8A7BDB45}"/>
                </a:ext>
              </a:extLst>
            </p:cNvPr>
            <p:cNvGrpSpPr/>
            <p:nvPr/>
          </p:nvGrpSpPr>
          <p:grpSpPr>
            <a:xfrm>
              <a:off x="6587811" y="4803416"/>
              <a:ext cx="1052947" cy="1052947"/>
              <a:chOff x="7156265" y="5056054"/>
              <a:chExt cx="1052947" cy="1052947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EA9D008-6EB5-005E-B8D9-BDBF8BC162CA}"/>
                  </a:ext>
                </a:extLst>
              </p:cNvPr>
              <p:cNvSpPr/>
              <p:nvPr/>
            </p:nvSpPr>
            <p:spPr>
              <a:xfrm>
                <a:off x="7156265" y="5056054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26" name="Graphic 16" descr="Magnifying glass outline">
                <a:extLst>
                  <a:ext uri="{FF2B5EF4-FFF2-40B4-BE49-F238E27FC236}">
                    <a16:creationId xmlns:a16="http://schemas.microsoft.com/office/drawing/2014/main" id="{FFF34393-5E67-DD5B-9C64-ABF436E294FA}"/>
                  </a:ext>
                </a:extLst>
              </p:cNvPr>
              <p:cNvSpPr/>
              <p:nvPr/>
            </p:nvSpPr>
            <p:spPr>
              <a:xfrm>
                <a:off x="7361447" y="5261346"/>
                <a:ext cx="648869" cy="648469"/>
              </a:xfrm>
              <a:custGeom>
                <a:avLst/>
                <a:gdLst>
                  <a:gd name="connsiteX0" fmla="*/ 599112 w 749015"/>
                  <a:gd name="connsiteY0" fmla="*/ 503761 h 748553"/>
                  <a:gd name="connsiteX1" fmla="*/ 518149 w 749015"/>
                  <a:gd name="connsiteY1" fmla="*/ 503761 h 748553"/>
                  <a:gd name="connsiteX2" fmla="*/ 478144 w 749015"/>
                  <a:gd name="connsiteY2" fmla="*/ 463756 h 748553"/>
                  <a:gd name="connsiteX3" fmla="*/ 462904 w 749015"/>
                  <a:gd name="connsiteY3" fmla="*/ 73231 h 748553"/>
                  <a:gd name="connsiteX4" fmla="*/ 73332 w 749015"/>
                  <a:gd name="connsiteY4" fmla="*/ 89424 h 748553"/>
                  <a:gd name="connsiteX5" fmla="*/ 88572 w 749015"/>
                  <a:gd name="connsiteY5" fmla="*/ 479949 h 748553"/>
                  <a:gd name="connsiteX6" fmla="*/ 465762 w 749015"/>
                  <a:gd name="connsiteY6" fmla="*/ 478044 h 748553"/>
                  <a:gd name="connsiteX7" fmla="*/ 505767 w 749015"/>
                  <a:gd name="connsiteY7" fmla="*/ 518049 h 748553"/>
                  <a:gd name="connsiteX8" fmla="*/ 490527 w 749015"/>
                  <a:gd name="connsiteY8" fmla="*/ 555196 h 748553"/>
                  <a:gd name="connsiteX9" fmla="*/ 505767 w 749015"/>
                  <a:gd name="connsiteY9" fmla="*/ 599011 h 748553"/>
                  <a:gd name="connsiteX10" fmla="*/ 640069 w 749015"/>
                  <a:gd name="connsiteY10" fmla="*/ 733314 h 748553"/>
                  <a:gd name="connsiteX11" fmla="*/ 678169 w 749015"/>
                  <a:gd name="connsiteY11" fmla="*/ 748554 h 748553"/>
                  <a:gd name="connsiteX12" fmla="*/ 727699 w 749015"/>
                  <a:gd name="connsiteY12" fmla="*/ 727599 h 748553"/>
                  <a:gd name="connsiteX13" fmla="*/ 748654 w 749015"/>
                  <a:gd name="connsiteY13" fmla="*/ 682831 h 748553"/>
                  <a:gd name="connsiteX14" fmla="*/ 733414 w 749015"/>
                  <a:gd name="connsiteY14" fmla="*/ 639016 h 748553"/>
                  <a:gd name="connsiteX15" fmla="*/ 599112 w 749015"/>
                  <a:gd name="connsiteY15" fmla="*/ 503761 h 748553"/>
                  <a:gd name="connsiteX16" fmla="*/ 95239 w 749015"/>
                  <a:gd name="connsiteY16" fmla="*/ 458041 h 748553"/>
                  <a:gd name="connsiteX17" fmla="*/ 95239 w 749015"/>
                  <a:gd name="connsiteY17" fmla="*/ 94186 h 748553"/>
                  <a:gd name="connsiteX18" fmla="*/ 459094 w 749015"/>
                  <a:gd name="connsiteY18" fmla="*/ 94186 h 748553"/>
                  <a:gd name="connsiteX19" fmla="*/ 459094 w 749015"/>
                  <a:gd name="connsiteY19" fmla="*/ 458041 h 748553"/>
                  <a:gd name="connsiteX20" fmla="*/ 277167 w 749015"/>
                  <a:gd name="connsiteY20" fmla="*/ 533289 h 748553"/>
                  <a:gd name="connsiteX21" fmla="*/ 95239 w 749015"/>
                  <a:gd name="connsiteY21" fmla="*/ 458041 h 748553"/>
                  <a:gd name="connsiteX22" fmla="*/ 713412 w 749015"/>
                  <a:gd name="connsiteY22" fmla="*/ 712359 h 748553"/>
                  <a:gd name="connsiteX23" fmla="*/ 652452 w 749015"/>
                  <a:gd name="connsiteY23" fmla="*/ 718074 h 748553"/>
                  <a:gd name="connsiteX24" fmla="*/ 519102 w 749015"/>
                  <a:gd name="connsiteY24" fmla="*/ 584724 h 748553"/>
                  <a:gd name="connsiteX25" fmla="*/ 509577 w 749015"/>
                  <a:gd name="connsiteY25" fmla="*/ 556149 h 748553"/>
                  <a:gd name="connsiteX26" fmla="*/ 525769 w 749015"/>
                  <a:gd name="connsiteY26" fmla="*/ 523764 h 748553"/>
                  <a:gd name="connsiteX27" fmla="*/ 561964 w 749015"/>
                  <a:gd name="connsiteY27" fmla="*/ 507571 h 748553"/>
                  <a:gd name="connsiteX28" fmla="*/ 586729 w 749015"/>
                  <a:gd name="connsiteY28" fmla="*/ 517096 h 748553"/>
                  <a:gd name="connsiteX29" fmla="*/ 720079 w 749015"/>
                  <a:gd name="connsiteY29" fmla="*/ 651399 h 748553"/>
                  <a:gd name="connsiteX30" fmla="*/ 729604 w 749015"/>
                  <a:gd name="connsiteY30" fmla="*/ 679974 h 748553"/>
                  <a:gd name="connsiteX31" fmla="*/ 713412 w 749015"/>
                  <a:gd name="connsiteY31" fmla="*/ 712359 h 748553"/>
                  <a:gd name="connsiteX32" fmla="*/ 713412 w 749015"/>
                  <a:gd name="connsiteY32" fmla="*/ 712359 h 748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49015" h="748553">
                    <a:moveTo>
                      <a:pt x="599112" y="503761"/>
                    </a:moveTo>
                    <a:cubicBezTo>
                      <a:pt x="578157" y="482806"/>
                      <a:pt x="543867" y="483759"/>
                      <a:pt x="518149" y="503761"/>
                    </a:cubicBezTo>
                    <a:lnTo>
                      <a:pt x="478144" y="463756"/>
                    </a:lnTo>
                    <a:cubicBezTo>
                      <a:pt x="581967" y="351361"/>
                      <a:pt x="575299" y="177054"/>
                      <a:pt x="462904" y="73231"/>
                    </a:cubicBezTo>
                    <a:cubicBezTo>
                      <a:pt x="350509" y="-30591"/>
                      <a:pt x="177154" y="-22971"/>
                      <a:pt x="73332" y="89424"/>
                    </a:cubicBezTo>
                    <a:cubicBezTo>
                      <a:pt x="-30491" y="201819"/>
                      <a:pt x="-22871" y="376126"/>
                      <a:pt x="88572" y="479949"/>
                    </a:cubicBezTo>
                    <a:cubicBezTo>
                      <a:pt x="195252" y="579009"/>
                      <a:pt x="360034" y="578056"/>
                      <a:pt x="465762" y="478044"/>
                    </a:cubicBezTo>
                    <a:lnTo>
                      <a:pt x="505767" y="518049"/>
                    </a:lnTo>
                    <a:cubicBezTo>
                      <a:pt x="497194" y="528526"/>
                      <a:pt x="492432" y="541861"/>
                      <a:pt x="490527" y="555196"/>
                    </a:cubicBezTo>
                    <a:cubicBezTo>
                      <a:pt x="488622" y="571389"/>
                      <a:pt x="494337" y="587581"/>
                      <a:pt x="505767" y="599011"/>
                    </a:cubicBezTo>
                    <a:lnTo>
                      <a:pt x="640069" y="733314"/>
                    </a:lnTo>
                    <a:cubicBezTo>
                      <a:pt x="650547" y="742839"/>
                      <a:pt x="663882" y="748554"/>
                      <a:pt x="678169" y="748554"/>
                    </a:cubicBezTo>
                    <a:cubicBezTo>
                      <a:pt x="697219" y="748554"/>
                      <a:pt x="714364" y="740934"/>
                      <a:pt x="727699" y="727599"/>
                    </a:cubicBezTo>
                    <a:cubicBezTo>
                      <a:pt x="740082" y="716169"/>
                      <a:pt x="747702" y="699976"/>
                      <a:pt x="748654" y="682831"/>
                    </a:cubicBezTo>
                    <a:cubicBezTo>
                      <a:pt x="750559" y="666639"/>
                      <a:pt x="744844" y="650446"/>
                      <a:pt x="733414" y="639016"/>
                    </a:cubicBezTo>
                    <a:lnTo>
                      <a:pt x="599112" y="503761"/>
                    </a:lnTo>
                    <a:close/>
                    <a:moveTo>
                      <a:pt x="95239" y="458041"/>
                    </a:moveTo>
                    <a:cubicBezTo>
                      <a:pt x="-4773" y="358029"/>
                      <a:pt x="-4773" y="195151"/>
                      <a:pt x="95239" y="94186"/>
                    </a:cubicBezTo>
                    <a:cubicBezTo>
                      <a:pt x="195252" y="-6779"/>
                      <a:pt x="358129" y="-5826"/>
                      <a:pt x="459094" y="94186"/>
                    </a:cubicBezTo>
                    <a:cubicBezTo>
                      <a:pt x="560059" y="194199"/>
                      <a:pt x="559107" y="357076"/>
                      <a:pt x="459094" y="458041"/>
                    </a:cubicBezTo>
                    <a:cubicBezTo>
                      <a:pt x="410517" y="506619"/>
                      <a:pt x="345747" y="533289"/>
                      <a:pt x="277167" y="533289"/>
                    </a:cubicBezTo>
                    <a:cubicBezTo>
                      <a:pt x="209539" y="533289"/>
                      <a:pt x="143817" y="506619"/>
                      <a:pt x="95239" y="458041"/>
                    </a:cubicBezTo>
                    <a:close/>
                    <a:moveTo>
                      <a:pt x="713412" y="712359"/>
                    </a:moveTo>
                    <a:cubicBezTo>
                      <a:pt x="695314" y="730456"/>
                      <a:pt x="667692" y="733314"/>
                      <a:pt x="652452" y="718074"/>
                    </a:cubicBezTo>
                    <a:lnTo>
                      <a:pt x="519102" y="584724"/>
                    </a:lnTo>
                    <a:cubicBezTo>
                      <a:pt x="511482" y="577104"/>
                      <a:pt x="508624" y="566626"/>
                      <a:pt x="509577" y="556149"/>
                    </a:cubicBezTo>
                    <a:cubicBezTo>
                      <a:pt x="510529" y="543766"/>
                      <a:pt x="516244" y="532336"/>
                      <a:pt x="525769" y="523764"/>
                    </a:cubicBezTo>
                    <a:cubicBezTo>
                      <a:pt x="535294" y="514239"/>
                      <a:pt x="548629" y="508524"/>
                      <a:pt x="561964" y="507571"/>
                    </a:cubicBezTo>
                    <a:cubicBezTo>
                      <a:pt x="571489" y="507571"/>
                      <a:pt x="580062" y="510429"/>
                      <a:pt x="586729" y="517096"/>
                    </a:cubicBezTo>
                    <a:lnTo>
                      <a:pt x="720079" y="651399"/>
                    </a:lnTo>
                    <a:cubicBezTo>
                      <a:pt x="727699" y="659019"/>
                      <a:pt x="730557" y="669496"/>
                      <a:pt x="729604" y="679974"/>
                    </a:cubicBezTo>
                    <a:cubicBezTo>
                      <a:pt x="727699" y="692356"/>
                      <a:pt x="722937" y="703786"/>
                      <a:pt x="713412" y="712359"/>
                    </a:cubicBezTo>
                    <a:cubicBezTo>
                      <a:pt x="713412" y="712359"/>
                      <a:pt x="713412" y="712359"/>
                      <a:pt x="713412" y="71235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ln w="9525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u="sng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C7EACD5-DD6E-6E62-21CD-46178EF4E485}"/>
                </a:ext>
              </a:extLst>
            </p:cNvPr>
            <p:cNvGrpSpPr/>
            <p:nvPr/>
          </p:nvGrpSpPr>
          <p:grpSpPr>
            <a:xfrm>
              <a:off x="8511288" y="4803416"/>
              <a:ext cx="1052947" cy="1052947"/>
              <a:chOff x="8556333" y="4989781"/>
              <a:chExt cx="1052947" cy="1052947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DC251A0-6E2C-4258-B27E-5448BAB596DA}"/>
                  </a:ext>
                </a:extLst>
              </p:cNvPr>
              <p:cNvSpPr/>
              <p:nvPr/>
            </p:nvSpPr>
            <p:spPr>
              <a:xfrm>
                <a:off x="8556333" y="4989781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99A11EA-383B-05CE-FBC2-4E9331D44197}"/>
                  </a:ext>
                </a:extLst>
              </p:cNvPr>
              <p:cNvSpPr/>
              <p:nvPr/>
            </p:nvSpPr>
            <p:spPr>
              <a:xfrm>
                <a:off x="8785329" y="5310191"/>
                <a:ext cx="577448" cy="436988"/>
              </a:xfrm>
              <a:custGeom>
                <a:avLst/>
                <a:gdLst>
                  <a:gd name="connsiteX0" fmla="*/ 514350 w 704850"/>
                  <a:gd name="connsiteY0" fmla="*/ 0 h 533400"/>
                  <a:gd name="connsiteX1" fmla="*/ 514350 w 704850"/>
                  <a:gd name="connsiteY1" fmla="*/ 171450 h 533400"/>
                  <a:gd name="connsiteX2" fmla="*/ 342900 w 704850"/>
                  <a:gd name="connsiteY2" fmla="*/ 171450 h 533400"/>
                  <a:gd name="connsiteX3" fmla="*/ 342900 w 704850"/>
                  <a:gd name="connsiteY3" fmla="*/ 342900 h 533400"/>
                  <a:gd name="connsiteX4" fmla="*/ 171450 w 704850"/>
                  <a:gd name="connsiteY4" fmla="*/ 342900 h 533400"/>
                  <a:gd name="connsiteX5" fmla="*/ 171450 w 704850"/>
                  <a:gd name="connsiteY5" fmla="*/ 514350 h 533400"/>
                  <a:gd name="connsiteX6" fmla="*/ 0 w 704850"/>
                  <a:gd name="connsiteY6" fmla="*/ 514350 h 533400"/>
                  <a:gd name="connsiteX7" fmla="*/ 0 w 704850"/>
                  <a:gd name="connsiteY7" fmla="*/ 533400 h 533400"/>
                  <a:gd name="connsiteX8" fmla="*/ 190500 w 704850"/>
                  <a:gd name="connsiteY8" fmla="*/ 533400 h 533400"/>
                  <a:gd name="connsiteX9" fmla="*/ 190500 w 704850"/>
                  <a:gd name="connsiteY9" fmla="*/ 361950 h 533400"/>
                  <a:gd name="connsiteX10" fmla="*/ 361950 w 704850"/>
                  <a:gd name="connsiteY10" fmla="*/ 361950 h 533400"/>
                  <a:gd name="connsiteX11" fmla="*/ 361950 w 704850"/>
                  <a:gd name="connsiteY11" fmla="*/ 190500 h 533400"/>
                  <a:gd name="connsiteX12" fmla="*/ 533400 w 704850"/>
                  <a:gd name="connsiteY12" fmla="*/ 190500 h 533400"/>
                  <a:gd name="connsiteX13" fmla="*/ 533400 w 704850"/>
                  <a:gd name="connsiteY13" fmla="*/ 19050 h 533400"/>
                  <a:gd name="connsiteX14" fmla="*/ 704850 w 704850"/>
                  <a:gd name="connsiteY14" fmla="*/ 19050 h 533400"/>
                  <a:gd name="connsiteX15" fmla="*/ 704850 w 704850"/>
                  <a:gd name="connsiteY15" fmla="*/ 0 h 533400"/>
                  <a:gd name="connsiteX16" fmla="*/ 514350 w 704850"/>
                  <a:gd name="connsiteY16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04850" h="533400">
                    <a:moveTo>
                      <a:pt x="514350" y="0"/>
                    </a:moveTo>
                    <a:lnTo>
                      <a:pt x="514350" y="171450"/>
                    </a:lnTo>
                    <a:lnTo>
                      <a:pt x="342900" y="171450"/>
                    </a:lnTo>
                    <a:lnTo>
                      <a:pt x="342900" y="342900"/>
                    </a:lnTo>
                    <a:lnTo>
                      <a:pt x="171450" y="342900"/>
                    </a:lnTo>
                    <a:lnTo>
                      <a:pt x="171450" y="514350"/>
                    </a:lnTo>
                    <a:lnTo>
                      <a:pt x="0" y="514350"/>
                    </a:lnTo>
                    <a:lnTo>
                      <a:pt x="0" y="533400"/>
                    </a:lnTo>
                    <a:lnTo>
                      <a:pt x="190500" y="533400"/>
                    </a:lnTo>
                    <a:lnTo>
                      <a:pt x="190500" y="361950"/>
                    </a:lnTo>
                    <a:lnTo>
                      <a:pt x="361950" y="361950"/>
                    </a:lnTo>
                    <a:lnTo>
                      <a:pt x="361950" y="190500"/>
                    </a:lnTo>
                    <a:lnTo>
                      <a:pt x="533400" y="190500"/>
                    </a:lnTo>
                    <a:lnTo>
                      <a:pt x="533400" y="19050"/>
                    </a:lnTo>
                    <a:lnTo>
                      <a:pt x="704850" y="19050"/>
                    </a:lnTo>
                    <a:lnTo>
                      <a:pt x="704850" y="0"/>
                    </a:lnTo>
                    <a:lnTo>
                      <a:pt x="51435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ln w="9525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u="sng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9059E3D-AC2D-B7DA-B5D9-C9D467360F6E}"/>
                  </a:ext>
                </a:extLst>
              </p:cNvPr>
              <p:cNvSpPr/>
              <p:nvPr/>
            </p:nvSpPr>
            <p:spPr>
              <a:xfrm>
                <a:off x="9162176" y="5552095"/>
                <a:ext cx="200601" cy="200601"/>
              </a:xfrm>
              <a:custGeom>
                <a:avLst/>
                <a:gdLst>
                  <a:gd name="connsiteX0" fmla="*/ 111509 w 244859"/>
                  <a:gd name="connsiteY0" fmla="*/ 19050 h 244859"/>
                  <a:gd name="connsiteX1" fmla="*/ 212112 w 244859"/>
                  <a:gd name="connsiteY1" fmla="*/ 19050 h 244859"/>
                  <a:gd name="connsiteX2" fmla="*/ 212207 w 244859"/>
                  <a:gd name="connsiteY2" fmla="*/ 19146 h 244859"/>
                  <a:gd name="connsiteX3" fmla="*/ 212179 w 244859"/>
                  <a:gd name="connsiteY3" fmla="*/ 19212 h 244859"/>
                  <a:gd name="connsiteX4" fmla="*/ 0 w 244859"/>
                  <a:gd name="connsiteY4" fmla="*/ 231391 h 244859"/>
                  <a:gd name="connsiteX5" fmla="*/ 13468 w 244859"/>
                  <a:gd name="connsiteY5" fmla="*/ 244859 h 244859"/>
                  <a:gd name="connsiteX6" fmla="*/ 225647 w 244859"/>
                  <a:gd name="connsiteY6" fmla="*/ 32680 h 244859"/>
                  <a:gd name="connsiteX7" fmla="*/ 225782 w 244859"/>
                  <a:gd name="connsiteY7" fmla="*/ 32681 h 244859"/>
                  <a:gd name="connsiteX8" fmla="*/ 225809 w 244859"/>
                  <a:gd name="connsiteY8" fmla="*/ 32747 h 244859"/>
                  <a:gd name="connsiteX9" fmla="*/ 225809 w 244859"/>
                  <a:gd name="connsiteY9" fmla="*/ 133350 h 244859"/>
                  <a:gd name="connsiteX10" fmla="*/ 244859 w 244859"/>
                  <a:gd name="connsiteY10" fmla="*/ 133350 h 244859"/>
                  <a:gd name="connsiteX11" fmla="*/ 244859 w 244859"/>
                  <a:gd name="connsiteY11" fmla="*/ 0 h 244859"/>
                  <a:gd name="connsiteX12" fmla="*/ 111509 w 244859"/>
                  <a:gd name="connsiteY12" fmla="*/ 0 h 244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859" h="244859">
                    <a:moveTo>
                      <a:pt x="111509" y="19050"/>
                    </a:moveTo>
                    <a:lnTo>
                      <a:pt x="212112" y="19050"/>
                    </a:lnTo>
                    <a:cubicBezTo>
                      <a:pt x="212165" y="19051"/>
                      <a:pt x="212207" y="19094"/>
                      <a:pt x="212207" y="19146"/>
                    </a:cubicBezTo>
                    <a:cubicBezTo>
                      <a:pt x="212206" y="19171"/>
                      <a:pt x="212196" y="19195"/>
                      <a:pt x="212179" y="19212"/>
                    </a:cubicBezTo>
                    <a:lnTo>
                      <a:pt x="0" y="231391"/>
                    </a:lnTo>
                    <a:lnTo>
                      <a:pt x="13468" y="244859"/>
                    </a:lnTo>
                    <a:lnTo>
                      <a:pt x="225647" y="32680"/>
                    </a:lnTo>
                    <a:cubicBezTo>
                      <a:pt x="225684" y="32643"/>
                      <a:pt x="225745" y="32644"/>
                      <a:pt x="225782" y="32681"/>
                    </a:cubicBezTo>
                    <a:cubicBezTo>
                      <a:pt x="225799" y="32699"/>
                      <a:pt x="225809" y="32722"/>
                      <a:pt x="225809" y="32747"/>
                    </a:cubicBezTo>
                    <a:lnTo>
                      <a:pt x="225809" y="133350"/>
                    </a:lnTo>
                    <a:lnTo>
                      <a:pt x="244859" y="133350"/>
                    </a:lnTo>
                    <a:lnTo>
                      <a:pt x="244859" y="0"/>
                    </a:lnTo>
                    <a:lnTo>
                      <a:pt x="11150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ln w="9525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u="sng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5F15FEE-7F2D-08C6-55CC-14F7F894429D}"/>
                </a:ext>
              </a:extLst>
            </p:cNvPr>
            <p:cNvGrpSpPr/>
            <p:nvPr/>
          </p:nvGrpSpPr>
          <p:grpSpPr>
            <a:xfrm>
              <a:off x="8556334" y="3047103"/>
              <a:ext cx="1052947" cy="1052947"/>
              <a:chOff x="8556334" y="3042262"/>
              <a:chExt cx="1052947" cy="1052947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6356D23-0643-0442-CA69-73CBED4DFA8D}"/>
                  </a:ext>
                </a:extLst>
              </p:cNvPr>
              <p:cNvSpPr/>
              <p:nvPr/>
            </p:nvSpPr>
            <p:spPr>
              <a:xfrm>
                <a:off x="8556334" y="3042262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2A0C06A-EBAD-BCE4-267F-8E5B6CAEF6B2}"/>
                  </a:ext>
                </a:extLst>
              </p:cNvPr>
              <p:cNvGrpSpPr/>
              <p:nvPr/>
            </p:nvGrpSpPr>
            <p:grpSpPr>
              <a:xfrm>
                <a:off x="8785329" y="3301290"/>
                <a:ext cx="602190" cy="515422"/>
                <a:chOff x="8141996" y="3125827"/>
                <a:chExt cx="602190" cy="515422"/>
              </a:xfrm>
              <a:noFill/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CA0160B-B35C-DA9D-072C-092CBC8E82B4}"/>
                    </a:ext>
                  </a:extLst>
                </p:cNvPr>
                <p:cNvSpPr/>
                <p:nvPr/>
              </p:nvSpPr>
              <p:spPr>
                <a:xfrm>
                  <a:off x="8141996" y="3324037"/>
                  <a:ext cx="401460" cy="317212"/>
                </a:xfrm>
                <a:prstGeom prst="rect">
                  <a:avLst/>
                </a:prstGeom>
                <a:grpFill/>
                <a:ln w="28575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u="sng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7826BB2-E421-DED2-8887-B8ABFAD8F994}"/>
                    </a:ext>
                  </a:extLst>
                </p:cNvPr>
                <p:cNvSpPr/>
                <p:nvPr/>
              </p:nvSpPr>
              <p:spPr>
                <a:xfrm>
                  <a:off x="8238745" y="3224932"/>
                  <a:ext cx="401460" cy="317212"/>
                </a:xfrm>
                <a:prstGeom prst="rect">
                  <a:avLst/>
                </a:prstGeom>
                <a:grpFill/>
                <a:ln w="28575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u="sng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90055CE-11D3-8855-DFD8-18FC090D6EFE}"/>
                    </a:ext>
                  </a:extLst>
                </p:cNvPr>
                <p:cNvSpPr/>
                <p:nvPr/>
              </p:nvSpPr>
              <p:spPr>
                <a:xfrm>
                  <a:off x="8342726" y="3125827"/>
                  <a:ext cx="401460" cy="317212"/>
                </a:xfrm>
                <a:prstGeom prst="rect">
                  <a:avLst/>
                </a:prstGeom>
                <a:grpFill/>
                <a:ln w="28575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u="sng"/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FFBACF0-BE20-8181-EDE2-D9225E76DEEB}"/>
                </a:ext>
              </a:extLst>
            </p:cNvPr>
            <p:cNvGrpSpPr/>
            <p:nvPr/>
          </p:nvGrpSpPr>
          <p:grpSpPr>
            <a:xfrm>
              <a:off x="2740855" y="4803416"/>
              <a:ext cx="1052947" cy="1052947"/>
              <a:chOff x="2778415" y="4989782"/>
              <a:chExt cx="1052947" cy="1052947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C02F574-3E0F-00D4-ABFC-D38432C91DCE}"/>
                  </a:ext>
                </a:extLst>
              </p:cNvPr>
              <p:cNvSpPr/>
              <p:nvPr/>
            </p:nvSpPr>
            <p:spPr>
              <a:xfrm>
                <a:off x="2778415" y="4989782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60ADC80-5D7D-C5DF-EA37-D40683C4A640}"/>
                  </a:ext>
                </a:extLst>
              </p:cNvPr>
              <p:cNvGrpSpPr/>
              <p:nvPr/>
            </p:nvGrpSpPr>
            <p:grpSpPr>
              <a:xfrm>
                <a:off x="3051728" y="5245960"/>
                <a:ext cx="604448" cy="540589"/>
                <a:chOff x="3499201" y="3038825"/>
                <a:chExt cx="784993" cy="702060"/>
              </a:xfrm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624B17D6-E54F-B3FC-05AF-47B78BF53DA5}"/>
                    </a:ext>
                  </a:extLst>
                </p:cNvPr>
                <p:cNvSpPr/>
                <p:nvPr/>
              </p:nvSpPr>
              <p:spPr>
                <a:xfrm>
                  <a:off x="3499201" y="3074135"/>
                  <a:ext cx="666750" cy="666750"/>
                </a:xfrm>
                <a:custGeom>
                  <a:avLst/>
                  <a:gdLst>
                    <a:gd name="connsiteX0" fmla="*/ 647700 w 666750"/>
                    <a:gd name="connsiteY0" fmla="*/ 647700 h 666750"/>
                    <a:gd name="connsiteX1" fmla="*/ 19050 w 666750"/>
                    <a:gd name="connsiteY1" fmla="*/ 647700 h 666750"/>
                    <a:gd name="connsiteX2" fmla="*/ 19050 w 666750"/>
                    <a:gd name="connsiteY2" fmla="*/ 19050 h 666750"/>
                    <a:gd name="connsiteX3" fmla="*/ 516941 w 666750"/>
                    <a:gd name="connsiteY3" fmla="*/ 19050 h 666750"/>
                    <a:gd name="connsiteX4" fmla="*/ 497891 w 666750"/>
                    <a:gd name="connsiteY4" fmla="*/ 0 h 666750"/>
                    <a:gd name="connsiteX5" fmla="*/ 0 w 666750"/>
                    <a:gd name="connsiteY5" fmla="*/ 0 h 666750"/>
                    <a:gd name="connsiteX6" fmla="*/ 0 w 666750"/>
                    <a:gd name="connsiteY6" fmla="*/ 666750 h 666750"/>
                    <a:gd name="connsiteX7" fmla="*/ 666750 w 666750"/>
                    <a:gd name="connsiteY7" fmla="*/ 666750 h 666750"/>
                    <a:gd name="connsiteX8" fmla="*/ 666750 w 666750"/>
                    <a:gd name="connsiteY8" fmla="*/ 400050 h 666750"/>
                    <a:gd name="connsiteX9" fmla="*/ 647700 w 666750"/>
                    <a:gd name="connsiteY9" fmla="*/ 419100 h 666750"/>
                    <a:gd name="connsiteX10" fmla="*/ 647700 w 666750"/>
                    <a:gd name="connsiteY10" fmla="*/ 647700 h 666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6750" h="666750">
                      <a:moveTo>
                        <a:pt x="647700" y="647700"/>
                      </a:moveTo>
                      <a:lnTo>
                        <a:pt x="19050" y="647700"/>
                      </a:lnTo>
                      <a:lnTo>
                        <a:pt x="19050" y="19050"/>
                      </a:lnTo>
                      <a:lnTo>
                        <a:pt x="516941" y="19050"/>
                      </a:lnTo>
                      <a:lnTo>
                        <a:pt x="497891" y="0"/>
                      </a:lnTo>
                      <a:lnTo>
                        <a:pt x="0" y="0"/>
                      </a:lnTo>
                      <a:lnTo>
                        <a:pt x="0" y="666750"/>
                      </a:lnTo>
                      <a:lnTo>
                        <a:pt x="666750" y="666750"/>
                      </a:lnTo>
                      <a:lnTo>
                        <a:pt x="666750" y="400050"/>
                      </a:lnTo>
                      <a:lnTo>
                        <a:pt x="647700" y="419100"/>
                      </a:lnTo>
                      <a:lnTo>
                        <a:pt x="647700" y="64770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9525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u="sng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C5D8859A-AC51-9EEC-7CD9-584A618A848F}"/>
                    </a:ext>
                  </a:extLst>
                </p:cNvPr>
                <p:cNvSpPr/>
                <p:nvPr/>
              </p:nvSpPr>
              <p:spPr>
                <a:xfrm>
                  <a:off x="3604652" y="3038825"/>
                  <a:ext cx="679542" cy="524617"/>
                </a:xfrm>
                <a:custGeom>
                  <a:avLst/>
                  <a:gdLst>
                    <a:gd name="connsiteX0" fmla="*/ 501291 w 679542"/>
                    <a:gd name="connsiteY0" fmla="*/ 178184 h 524617"/>
                    <a:gd name="connsiteX1" fmla="*/ 0 w 679542"/>
                    <a:gd name="connsiteY1" fmla="*/ 517550 h 524617"/>
                    <a:gd name="connsiteX2" fmla="*/ 17697 w 679542"/>
                    <a:gd name="connsiteY2" fmla="*/ 524618 h 524617"/>
                    <a:gd name="connsiteX3" fmla="*/ 501291 w 679542"/>
                    <a:gd name="connsiteY3" fmla="*/ 197234 h 524617"/>
                    <a:gd name="connsiteX4" fmla="*/ 642852 w 679542"/>
                    <a:gd name="connsiteY4" fmla="*/ 197234 h 524617"/>
                    <a:gd name="connsiteX5" fmla="*/ 642946 w 679542"/>
                    <a:gd name="connsiteY5" fmla="*/ 197330 h 524617"/>
                    <a:gd name="connsiteX6" fmla="*/ 642918 w 679542"/>
                    <a:gd name="connsiteY6" fmla="*/ 197396 h 524617"/>
                    <a:gd name="connsiteX7" fmla="*/ 478365 w 679542"/>
                    <a:gd name="connsiteY7" fmla="*/ 361950 h 524617"/>
                    <a:gd name="connsiteX8" fmla="*/ 491833 w 679542"/>
                    <a:gd name="connsiteY8" fmla="*/ 375418 h 524617"/>
                    <a:gd name="connsiteX9" fmla="*/ 679542 w 679542"/>
                    <a:gd name="connsiteY9" fmla="*/ 187709 h 524617"/>
                    <a:gd name="connsiteX10" fmla="*/ 491833 w 679542"/>
                    <a:gd name="connsiteY10" fmla="*/ 0 h 524617"/>
                    <a:gd name="connsiteX11" fmla="*/ 478365 w 679542"/>
                    <a:gd name="connsiteY11" fmla="*/ 13468 h 524617"/>
                    <a:gd name="connsiteX12" fmla="*/ 642918 w 679542"/>
                    <a:gd name="connsiteY12" fmla="*/ 178022 h 524617"/>
                    <a:gd name="connsiteX13" fmla="*/ 642918 w 679542"/>
                    <a:gd name="connsiteY13" fmla="*/ 178157 h 524617"/>
                    <a:gd name="connsiteX14" fmla="*/ 642852 w 679542"/>
                    <a:gd name="connsiteY14" fmla="*/ 178184 h 524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79542" h="524617">
                      <a:moveTo>
                        <a:pt x="501291" y="178184"/>
                      </a:moveTo>
                      <a:cubicBezTo>
                        <a:pt x="280304" y="177450"/>
                        <a:pt x="81404" y="312101"/>
                        <a:pt x="0" y="517550"/>
                      </a:cubicBezTo>
                      <a:lnTo>
                        <a:pt x="17697" y="524618"/>
                      </a:lnTo>
                      <a:cubicBezTo>
                        <a:pt x="96227" y="326421"/>
                        <a:pt x="288105" y="196524"/>
                        <a:pt x="501291" y="197234"/>
                      </a:cubicBezTo>
                      <a:lnTo>
                        <a:pt x="642852" y="197234"/>
                      </a:lnTo>
                      <a:cubicBezTo>
                        <a:pt x="642904" y="197235"/>
                        <a:pt x="642946" y="197278"/>
                        <a:pt x="642946" y="197330"/>
                      </a:cubicBezTo>
                      <a:cubicBezTo>
                        <a:pt x="642945" y="197355"/>
                        <a:pt x="642936" y="197379"/>
                        <a:pt x="642918" y="197396"/>
                      </a:cubicBezTo>
                      <a:lnTo>
                        <a:pt x="478365" y="361950"/>
                      </a:lnTo>
                      <a:lnTo>
                        <a:pt x="491833" y="375418"/>
                      </a:lnTo>
                      <a:lnTo>
                        <a:pt x="679542" y="187709"/>
                      </a:lnTo>
                      <a:lnTo>
                        <a:pt x="491833" y="0"/>
                      </a:lnTo>
                      <a:lnTo>
                        <a:pt x="478365" y="13468"/>
                      </a:lnTo>
                      <a:lnTo>
                        <a:pt x="642918" y="178022"/>
                      </a:lnTo>
                      <a:cubicBezTo>
                        <a:pt x="642956" y="178059"/>
                        <a:pt x="642955" y="178120"/>
                        <a:pt x="642918" y="178157"/>
                      </a:cubicBezTo>
                      <a:cubicBezTo>
                        <a:pt x="642899" y="178174"/>
                        <a:pt x="642877" y="178184"/>
                        <a:pt x="642852" y="178184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9525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u="sng"/>
                </a:p>
              </p:txBody>
            </p:sp>
          </p:grp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2C89218-E521-28B6-FF0B-39B73CBD804E}"/>
                </a:ext>
              </a:extLst>
            </p:cNvPr>
            <p:cNvSpPr txBox="1"/>
            <p:nvPr/>
          </p:nvSpPr>
          <p:spPr>
            <a:xfrm>
              <a:off x="2497070" y="4053091"/>
              <a:ext cx="15405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Scheduling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F7163B-CCE0-F887-1056-5BAF23E2CB6A}"/>
                </a:ext>
              </a:extLst>
            </p:cNvPr>
            <p:cNvSpPr txBox="1"/>
            <p:nvPr/>
          </p:nvSpPr>
          <p:spPr>
            <a:xfrm>
              <a:off x="4436274" y="4053091"/>
              <a:ext cx="15405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Affinity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E007460-818A-49FE-BB94-FA31D2769433}"/>
                </a:ext>
              </a:extLst>
            </p:cNvPr>
            <p:cNvSpPr txBox="1"/>
            <p:nvPr/>
          </p:nvSpPr>
          <p:spPr>
            <a:xfrm>
              <a:off x="6215212" y="4053091"/>
              <a:ext cx="1860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Health monitoring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404AC8C-C86B-7363-829B-891DC26EF90D}"/>
                </a:ext>
              </a:extLst>
            </p:cNvPr>
            <p:cNvSpPr txBox="1"/>
            <p:nvPr/>
          </p:nvSpPr>
          <p:spPr>
            <a:xfrm>
              <a:off x="8186647" y="4053091"/>
              <a:ext cx="1860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Scaling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3F6D7D0-0D6C-6AAF-1FAF-A215D867BD10}"/>
                </a:ext>
              </a:extLst>
            </p:cNvPr>
            <p:cNvSpPr txBox="1"/>
            <p:nvPr/>
          </p:nvSpPr>
          <p:spPr>
            <a:xfrm>
              <a:off x="2497070" y="5824449"/>
              <a:ext cx="15405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Failover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006D55E-06DF-0E7B-E05F-FE009E4A9C44}"/>
                </a:ext>
              </a:extLst>
            </p:cNvPr>
            <p:cNvSpPr txBox="1"/>
            <p:nvPr/>
          </p:nvSpPr>
          <p:spPr>
            <a:xfrm>
              <a:off x="4436274" y="5824449"/>
              <a:ext cx="15405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Networking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A65858A-F113-1AA8-47BD-1ED11280EE95}"/>
                </a:ext>
              </a:extLst>
            </p:cNvPr>
            <p:cNvSpPr txBox="1"/>
            <p:nvPr/>
          </p:nvSpPr>
          <p:spPr>
            <a:xfrm>
              <a:off x="6215212" y="5824449"/>
              <a:ext cx="1860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Service discovery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28024B-9DF9-E307-3C70-2E99AD3301FD}"/>
                </a:ext>
              </a:extLst>
            </p:cNvPr>
            <p:cNvSpPr txBox="1"/>
            <p:nvPr/>
          </p:nvSpPr>
          <p:spPr>
            <a:xfrm>
              <a:off x="8186647" y="5824449"/>
              <a:ext cx="1860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Rolling upgrades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176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EAF37E-1E11-9D2D-A819-0F67164B56C3}"/>
              </a:ext>
            </a:extLst>
          </p:cNvPr>
          <p:cNvGrpSpPr/>
          <p:nvPr/>
        </p:nvGrpSpPr>
        <p:grpSpPr>
          <a:xfrm>
            <a:off x="732201" y="0"/>
            <a:ext cx="10727597" cy="6858000"/>
            <a:chOff x="732201" y="0"/>
            <a:chExt cx="10727597" cy="6858000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08E11A2-999B-EBFC-5343-9763FCD93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201" y="0"/>
              <a:ext cx="10727597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3A996E-BC0F-DB58-38C0-D5509E8D5540}"/>
                </a:ext>
              </a:extLst>
            </p:cNvPr>
            <p:cNvSpPr txBox="1"/>
            <p:nvPr/>
          </p:nvSpPr>
          <p:spPr>
            <a:xfrm>
              <a:off x="2259390" y="4915505"/>
              <a:ext cx="3193143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2900" b="1" dirty="0">
                  <a:latin typeface="+mj-lt"/>
                </a:rPr>
                <a:t>Integrations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7744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45551D9EF694B8B357D75953FDC49" ma:contentTypeVersion="4" ma:contentTypeDescription="Create a new document." ma:contentTypeScope="" ma:versionID="23be18d024af6dfb6f9550cbbf8749c8">
  <xsd:schema xmlns:xsd="http://www.w3.org/2001/XMLSchema" xmlns:xs="http://www.w3.org/2001/XMLSchema" xmlns:p="http://schemas.microsoft.com/office/2006/metadata/properties" xmlns:ns2="6c176860-ea89-46dc-89fe-3ce6e29b3749" xmlns:ns3="b0f25dd1-0ca9-42cb-a238-5f8d0026ca74" xmlns:ns4="bf82d2f3-7910-4538-b5bf-92769d222369" targetNamespace="http://schemas.microsoft.com/office/2006/metadata/properties" ma:root="true" ma:fieldsID="e14cdb655b296e3d547a2c359258544c" ns2:_="" ns3:_="" ns4:_="">
    <xsd:import namespace="6c176860-ea89-46dc-89fe-3ce6e29b3749"/>
    <xsd:import namespace="b0f25dd1-0ca9-42cb-a238-5f8d0026ca74"/>
    <xsd:import namespace="bf82d2f3-7910-4538-b5bf-92769d2223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3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176860-ea89-46dc-89fe-3ce6e29b37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f25dd1-0ca9-42cb-a238-5f8d0026ca74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f8584d0c-1af0-4ec4-aa95-34b891fbb4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82d2f3-7910-4538-b5bf-92769d222369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95f8dbd3-6d20-444e-8f20-10f74d2b6df7}" ma:internalName="TaxCatchAll" ma:showField="CatchAllData" ma:web="bf82d2f3-7910-4538-b5bf-92769d2223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f82d2f3-7910-4538-b5bf-92769d222369" xsi:nil="true"/>
    <lcf76f155ced4ddcb4097134ff3c332f xmlns="b0f25dd1-0ca9-42cb-a238-5f8d0026ca7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3BDDD23-8831-43F7-A0ED-4832CCD1670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917C6D-4917-4B27-9087-E693A2A256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176860-ea89-46dc-89fe-3ce6e29b3749"/>
    <ds:schemaRef ds:uri="b0f25dd1-0ca9-42cb-a238-5f8d0026ca74"/>
    <ds:schemaRef ds:uri="bf82d2f3-7910-4538-b5bf-92769d2223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6957BF4-5517-4152-853A-1046FFBCAA01}">
  <ds:schemaRefs>
    <ds:schemaRef ds:uri="http://schemas.microsoft.com/office/2006/metadata/properties"/>
    <ds:schemaRef ds:uri="http://schemas.microsoft.com/office/infopath/2007/PartnerControls"/>
    <ds:schemaRef ds:uri="bf82d2f3-7910-4538-b5bf-92769d222369"/>
    <ds:schemaRef ds:uri="b0f25dd1-0ca9-42cb-a238-5f8d0026ca7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1729</Words>
  <Application>Microsoft Office PowerPoint</Application>
  <PresentationFormat>Widescreen</PresentationFormat>
  <Paragraphs>894</Paragraphs>
  <Slides>60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Aptos</vt:lpstr>
      <vt:lpstr>Aptos Black</vt:lpstr>
      <vt:lpstr>Aptos Display</vt:lpstr>
      <vt:lpstr>Aptos SemiBold</vt:lpstr>
      <vt:lpstr>Arial</vt:lpstr>
      <vt:lpstr>Arial Nova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 Stollery</dc:creator>
  <cp:lastModifiedBy>Alistair Matthews</cp:lastModifiedBy>
  <cp:revision>3</cp:revision>
  <dcterms:created xsi:type="dcterms:W3CDTF">2024-06-12T09:25:52Z</dcterms:created>
  <dcterms:modified xsi:type="dcterms:W3CDTF">2024-09-27T14:08:13Z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0x010100C2E45551D9EF694B8B357D75953FDC49</vt:lpwstr>
  </property>
</Properties>
</file>